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325.74808" units="1/cm"/>
          <inkml:channelProperty channel="Y" name="resolution" value="571.84991" units="1/cm"/>
          <inkml:channelProperty channel="T" name="resolution" value="1" units="1/dev"/>
        </inkml:channelProperties>
      </inkml:inkSource>
      <inkml:timestamp xml:id="ts0" timeString="2025-02-05T13:24:59.352"/>
    </inkml:context>
    <inkml:brush xml:id="br0">
      <inkml:brushProperty name="width" value="0.05292" units="cm"/>
      <inkml:brushProperty name="height" value="0.05292" units="cm"/>
      <inkml:brushProperty name="color" value="#FF0000"/>
    </inkml:brush>
  </inkml:definitions>
  <inkml:trace contextRef="#ctx0" brushRef="#br0">17136 813 0,'-43'-14'0,"-15"-2"16,3 5-16,8 6 15,8 5 1,3 7-16,6 6 15,-2 6-15,4 6 16,-1 6 0,1 1-16,1 2 15,8 0 1,5 2-16,1 3 16,6-2-1,4 0-15,3 1 16,3-2-16,6-1 15,3-2 1,1 1-16,3-1 16,3 1-1,3-2-15,4-3 16,4-2-16,1 1 16,1-7-1,0-7-15,4-6 16,0-2-1,0-6-15,2-5 16,-1 0-16,1-6 16,-2-4-1,-1-5-15,-2 2 16,-1-3 0,-1-1-16,-1-3 15,-2-4-15,-2-4 16,-2-2-1,-7-3-15,-4 0 16,-4 3 0,-6 0-16,-5 1 15,-6 2 1,-3-1-16,-5-1 16,-2 0-1,-4 5-15,-2 1 16,-1 3-1,-2 3-15,-1 3 16,2 2-16,2 3 16,-2 4-1,2 3-15,1 1 16,2 6 0,-1 6-16,-4 9 15,-1 8-15,0 5 16,3 0-1,-1-3-15</inkml:trace>
  <inkml:trace contextRef="#ctx0" brushRef="#br0" timeOffset="612.67">16968 1528 0,'0'0'0,"4"14"16,3 4-16,1 3 16,-5 2-16,-2 2 15,0 4 1,-3-2-16,2 10 16,-2-2-16,2 2 15,1 3 1,0 7-16,-1 3 15,-2 0 1,0 0-16,0 2 16,0 2-16,1 3 15,1 3 1,0-2-16,0 2 16,2 1-1,2 5-15,-1-3 16,0-4-1,-2 0-15,2-3 16,1-5-16,-3-3 16,0-3-1,-1-5-15,1-7 16,0-12-16,0-5 16,-1-16-1,-5-9-15,-1-3 16</inkml:trace>
  <inkml:trace contextRef="#ctx0" brushRef="#br0" timeOffset="1062.95">16909 1989 0,'0'0'0,"-15"-7"0,-5-3 16,-1-1-16,1 1 16,-3 1-1,2-1-15,-4-1 16,-9 2 0,-4-1-16,-1 3 15,-5-1-15,-1 1 16,-2 1-1,4 0-15,1 1 16,-2 1 0,5 2-16,6 1 15,6-1-15,4 1 16,7-2 0</inkml:trace>
  <inkml:trace contextRef="#ctx0" brushRef="#br0" timeOffset="1630.16">16926 2066 0,'25'-2'0,"4"1"16,-4-4-16,-5-4 15,-2-5 1,4-5-16,0-4 15,5-3 1,4-1-16,4-1 16,1-3-1,5 0-15,3 0 16,-3-1 0,4 0-16,-2 6 15,-5 7-15,-4 8 16,-6 8-1,-7 8-15,-9 4 16</inkml:trace>
  <inkml:trace contextRef="#ctx0" brushRef="#br0" timeOffset="2096.71">16943 3080 0,'-44'30'0,"-18"8"16,2 1-16,5-7 15,8-4 1,6-1-16,5 1 16,2 0-16,8-4 15,5-8 1</inkml:trace>
  <inkml:trace contextRef="#ctx0" brushRef="#br0" timeOffset="2480.81">16984 3089 0,'9'13'0,"5"9"0,5 6 15,4-1 1,3 6-16,2 6 16,2 3-1,-2 2-15,-1 2 16,-1-6 0,-3-11-16,-4-16 15,-8-23-15,-5-6 16</inkml:trace>
  <inkml:trace contextRef="#ctx0" brushRef="#br0" timeOffset="3097.52">18415 1264 0,'19'-15'0,"14"-10"15,8-7-15,1 0 16,6 0-16,0 0 15,1 6 1,0-2-16,-2 2 16,-4 4-1,-8 5-15,-13 6 16,-6 6-16,-16 5 16,-3 0-1,-8 2-15</inkml:trace>
  <inkml:trace contextRef="#ctx0" brushRef="#br0" timeOffset="3781.19">18423 1308 0,'0'0'0,"0"0"16,0-20-16,1-12 15,0-4 1,0-5-16,0 1 15,-2 1-15,1 0 16,-1 4 0,-1 9-16,2 5 15,0 5 1,0 7-16,0 9 16,0 0-1,0 2-15,0 12 16,0 7-1,0 9-15,1 7 16,-3 5 0,1 2-16,-1 1 15,0 1 1,0-1-16,0-2 16,-1-5-1,3-7-15,0-3 16,1-7-1,0-9-15,-1-12 16,6 9 0,4-4-16,7-5 15,3-4 1,4 1-16,4 1 16,1 0-16,0 1 15,0 4 1,-3-1-16,-4 1 15,-5 6-15,-3-4 16,-14-5 0</inkml:trace>
  <inkml:trace contextRef="#ctx0" brushRef="#br0" timeOffset="4831.8">19795 1111 0,'-21'-20'0,"-10"-11"16,2 4-16,0 6 15,1 5 1,-2 7-16,-1 5 16,-2 10-1,0 6-15,-1 6 16,5 5-16,3 2 15,6 3 1,4 1-16,3 2 16,4 3-1,7-1-15,7-3 16,8-1-16,3-5 16,4-9-1,6-2-15,0-6 16,3-9-1,0-3-15,-1-5 16,-4-10 0,-2-7-16,-2-3 15,-4 0-15,0-2 16,-7-1 0,-3 0-16,-5 6 15,-2 4-15,0 9 16,1 6-1,0 8-15,0 0 16,0 0-16,1 3 16,4 11-1,6 8-15,-1 9 16,0 5 0,4 9-16,1 7 15,4 7-15,3 3 16,1 7-1,0 6-15,-3 1 16,-1 5-16,-3-4 16,-6-3-1,-7-4 1,-7-8-16,-3-10 16,-9-10-16,-5-14 15,-6-9 1,-5-8-16,0-11 15,0-9-15,2-8 16,1-5 0,1-6-16,3-2 15,5 0 1,3-3-16,8-3 16,2 8-1</inkml:trace>
  <inkml:trace contextRef="#ctx0" brushRef="#br0" timeOffset="7217.74">19947 1042 0,'0'0'0,"0"0"15,4 14 1,7 11-16,3 5 15,-2 7-15,0 1 16,-1 2 0,-2 0-16,-3-3 15,-2-7-15,1-9 16,-1-7 0,-4-14-16,0 0 15,0 0 1,0 0-16,3-3 15,-3-13-15,-2-9 16,-1-4 0,-3 0-16,0-2 15,1 0 1,0-2-16,1 3 16,3 3-16,3 4 15,4-1-15,4 2 16,7 3-1,4 2-15,3 1 16,5 3-16,1 3 16,2 2-1,-3 2-15,-2 0 16,-1 3 0,-1 1-16,-3-1 15,-3-1-15,-3 4 16,-4 2-1,-5 0-15,-7-2 16,0 0-16,0 0 16,0 0-1,1 12-15,-8 0 16,-4 5 0,-2 1-16,1 4 15,-2 4-15,2-3 16,2 5-1,3-1-15,4 1 16,1-4-16,6 1 16,4 0-1,5 1-15,6-5 16,3 0-16,5-6 16,2-3-1,4-7-15,1-6 16,0-7-16,-6-9 15,-2-6 1,-5-7-16,-7-3 16,-5 1-1,-7 2-15,-4 3 16,-6 5 0,-4 0-16,-5 3 15,-2 1-15,-4 8 16,-1 3-1,0-2-15,3 2 16,3 7 0,6 2-16,12-2 15,0 0-15,0 0 16,-1 3 0,10-1-16,8-2 15,4-7-15,8-4 16,3 1-1,0-3-15,-1-4 16,0 1-16,-5 0 16,-2 4-1,-3 3-15,-6 0 16,-2 6-16,-6 6 16,0 4-1,-2 2-15,0 7 16,2 5-1,-1 5-15,-1 8 16,1 1-16,3-1 16,0-1-1,2-1-15,2-4 16,-1-9 0,2-7-16,-1-8 15,0-10 1,0-4-16,-3-7 15,1-3-15,-3-4 16,-1-4 0,-2-1-16,-1-4 15,0-2-15,-1 6 16,-2 5 0,0 6-16,-1 6 15,4 5-15,-4 7 16,0 0-1,4 5-15,2 7 16,2 8-16,5 3 16,-1 0-1,2 3-15,0-3 16,2-4 0,1-5-16,2-5 15,-3-6-15,2-6 16,-2-6-1,0-9-15,-2-4 16,-2-3 0,-6-3-16,-3 2 15,-3-1 1,-3 4-16,-3 0 16,-3 7-16,-1 4 15,-1 2 1,-1-3-16,3 3 15,3 3 1,6 7-16,-2-5 16,6 1-1,6-5-15,4 4 16,6 0 0,3 1-16,-1-1 15,1 1-15,0 2 16,0 2-1,-2 7-15,-3-1 16,0 5-16,-4 1 16,0 5-1,-3 1-15,-3 6 16,-3 1 0,1 5-16,-2 2 15,-1-1 1,0-6-16,-2-7 15,-1-6 1,0-12-16,2-4 16,1-13-1,0-9-15,-2-6 16,2-5 0,1-2-16,1 0 15,1 1 1,1 8-16,1 6 15,1 3 1,1 4-16,2 5 16,4 4-16,1 7 15,2 7 1,-3 3-16,-1 4 16,-1 4-16,-2 5 15,-2 1-15,0 2 16,-1-1-1,1 2-15,1-4 16,1-3 0,1-5-16,2 0 15,1-3 1,4-6-16,-6-10 16,-7-4-1</inkml:trace>
  <inkml:trace contextRef="#ctx0" brushRef="#br0" timeOffset="8553.94">21039 1546 0,'5'30'0,"7"12"0,1-5 15,6-7 1,-1-7-16,3-4 15,1-1 1,-1-6-16,-2-7 16,-1-8-16,-3-8 15,-3-8 1,-3-7-16,-2-6 16,1 0-16,-4-1 15,-4 2 1,-3 2-16,0 4 15,-3 6-15,3 5 16,0 7 0,3 7-16,0 0 15,0 0 1,-2 3-16,5 8 16,0 7-16,3 8 15,-2 4 1,2 0-16,5-2 15,1 2-15,2-8 16,4-4 0,2-7-1,0-9-15,2-8 16,-2-7-16,0-9 16,-5-4-1,-4-8-15,0-1 16,-6-2-1,-2 1-15,0 2 16,-5 6-16,0 8 16,-1 6-1,1 5-15,2 9 16,0 0-16,0 0 16,1 2-16,1 12 15,1 8 1,2 9-16,-1 8 15,4 6 1,3 5-16,-1 3 16,3-1-1,0 3-15,-3-1 16,5-3-16,-2 0 16,-3-3-1,-2-8-15,-4-6 16,-2-9-16,-3-13 15,-4-10 1,-3-9-16,-3-9 16,-1-9-16,-4-9 15,4-5 1,2-4-16,-1-3 16,2-5-1,0 0-15,3 0 16,1 2-1,2 3-15,-2-1 16,3 6-16,2 3 16,1 4-1,3 0-15,0 8 16,3 8-16,1 1 16,3 8-1,0 4-15,2 4 16,2 6-1,3 4-15,-1 3 16,-2 3-16,-3 8 16,2-1-1,-4 0-15,0-1 16,-7 0-16,-7-5 16,-4 0-1,-5-1-15,-9-2 16,1-4-1,-1 0-15,-2-2 16,1 0-16,4 0 16,5-7-1,6-9-15,3-2 16</inkml:trace>
  <inkml:trace contextRef="#ctx0" brushRef="#br0" timeOffset="8851.94">22075 1095 0,'0'0'0,"0"0"16,0 0-1,0 0-15</inkml:trace>
  <inkml:trace contextRef="#ctx0" brushRef="#br0" timeOffset="9085.56">22294 1035 0,'0'0'0,"0"0"0,0 0 15,0 0 1,0 0-16,0 0 16</inkml:trace>
  <inkml:trace contextRef="#ctx0" brushRef="#br0" timeOffset="9569.27">22109 1282 0,'6'12'0,"6"3"0,1 3 16,1-1-16,1 1 15,-2-6 1,1-1-16,-4-5 16,3-6-16,1-4 15,-1-8 1,-2 0-16,0-9 15,0-1 1,-4 1-16,-2-1 16,-1 4-16,-2 2 15,-2 1 1,-2 3-16</inkml:trace>
  <inkml:trace contextRef="#ctx0" brushRef="#br0" timeOffset="10402.91">16893 1086 0,'-17'2'0,"-1"1"0,5-1 16,13-2 0,0 0-16</inkml:trace>
  <inkml:trace contextRef="#ctx0" brushRef="#br0" timeOffset="10703.46">17120 1035 0,'0'0'0,"0"0"0,0 0 16</inkml:trace>
  <inkml:trace contextRef="#ctx0" brushRef="#br0" timeOffset="11269.18">16884 1333 0,'0'0'0,"9"18"0,4 4 15,1 3-15,3-7 16,2-3-16,-3-7 16,0-5-1,0-7-15,-2-6 16,-3-5 0,-3-2-16,-1 1 15,-1-1 1,-2 4-16,-2 3 15,3 2 1,0 0-16</inkml:trace>
  <inkml:trace contextRef="#ctx0" brushRef="#br0" timeOffset="12904.45">22479 908 0,'-31'-14'0,"-9"-4"15,-5 5 1,1 9-16,1 4 16,-3 10-16,-2 6 15,1 9 1,0 3-1,1 9-15,2 4 16,3 6-16,9 1 16,5 3-1,7-3-15,5-1 16,7-1-16,1-2 16,11-4-1,3-3-15,3-8 16,7-1-1,4-4-15,3-6 16,2-6-16,6-2 16,2-9-1,7-3-15,7-5 16,3-9 0,-2-7-16,-2-2 15,0-4 1,-4-6-16,-5-4 15,-3-5 1,-5-4-16,-6 0 16,-6-3-16,-1 6 15,-7-1 1,-4 0-16,-2 7 16,-4 4-1,-5 7-15,-3 5 16,-3 3-16,-2 7 15,0 5 1,-6 8-16,-5 2 16</inkml:trace>
  <inkml:trace contextRef="#ctx0" brushRef="#br0" timeOffset="13653.97">22318 1614 0,'13'16'0,"6"9"16,-2 5 0,4 7-16,3 7 15,-5 5 1,1 4-16,-3 2 15,1 3 1,-2-2-16,-3-5 16,-1 0-16,1-5 15,-1-3 1,2-5-16,1-4 16,-3-4-1,-1-2-15,-1-4 16,1-2-16,-1-7 15,-3-4 1,-7-11-16,0 0 16,0 0-1,0 0-15,0 0 16,0 0-16,0 0 16,0 0-16,0 0 15,0 0 1,3 9-16,-4 0 15,-1 3-15,-2 2 16,-6 2 0,-1 5-16,-3 7 15,-4 7 1,-1 6-16,0 0 16,2 3-16,1-1 15,4-1 1,3 0-16,5-2 15,5-3 1,4-14-16,1-20 16</inkml:trace>
  <inkml:trace contextRef="#ctx0" brushRef="#br0" timeOffset="13971.06">22748 2423 0,'14'25'0,"10"12"15,6 3-15,2-1 16,-2 0-16,-2-1 16,1-4-1,-7-5-15,1-4 16,-5-8 0,-5-18-16,-4-7 15</inkml:trace>
  <inkml:trace contextRef="#ctx0" brushRef="#br0" timeOffset="14321.7">22327 2092 0,'34'-21'0,"20"-9"16,6 3-16,-2 4 15,-7 4 1,-6 3-16,-6 6 16,-9 3-16,-10 1 15,-10-4 1,-5 0-16</inkml:trace>
  <inkml:trace contextRef="#ctx0" brushRef="#br0" timeOffset="15005.92">21696 1239 0,'0'0'0,"0"0"0,0 0 0,-13 10 16,-7 5-16,0 4 15,2 1 1,2 6-16,3-2 16,7-3-16,3-4 15,6-1 1,6-2-16,7-4 15,2-3-15,4 0 16,2 0 0,-1 0-16,-2 1 15,1 4 1,-3 0-16,-5 3 16,-4 0-16,-11 6 15,-12 4 1,-15-4-16,0-7 15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0166D-9A8D-C24A-2103-ECD27E4AE5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AC4FD5B-0163-4A4C-49B8-A1D024B57E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06DD3A5-3DC1-54FC-6227-B51338D2CFA8}"/>
              </a:ext>
            </a:extLst>
          </p:cNvPr>
          <p:cNvSpPr>
            <a:spLocks noGrp="1"/>
          </p:cNvSpPr>
          <p:nvPr>
            <p:ph type="dt" sz="half" idx="10"/>
          </p:nvPr>
        </p:nvSpPr>
        <p:spPr/>
        <p:txBody>
          <a:bodyPr/>
          <a:lstStyle/>
          <a:p>
            <a:fld id="{1759B651-F2B0-40C5-AE56-FEC5BB9CD884}" type="datetimeFigureOut">
              <a:rPr lang="en-GB" smtClean="0"/>
              <a:t>07/02/2025</a:t>
            </a:fld>
            <a:endParaRPr lang="en-GB"/>
          </a:p>
        </p:txBody>
      </p:sp>
      <p:sp>
        <p:nvSpPr>
          <p:cNvPr id="5" name="Footer Placeholder 4">
            <a:extLst>
              <a:ext uri="{FF2B5EF4-FFF2-40B4-BE49-F238E27FC236}">
                <a16:creationId xmlns:a16="http://schemas.microsoft.com/office/drawing/2014/main" id="{01D2BA42-1C65-5180-9ABB-88026CFDB9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4B653A-AFC2-BFAC-89AE-37C5CB131BE1}"/>
              </a:ext>
            </a:extLst>
          </p:cNvPr>
          <p:cNvSpPr>
            <a:spLocks noGrp="1"/>
          </p:cNvSpPr>
          <p:nvPr>
            <p:ph type="sldNum" sz="quarter" idx="12"/>
          </p:nvPr>
        </p:nvSpPr>
        <p:spPr/>
        <p:txBody>
          <a:bodyPr/>
          <a:lstStyle/>
          <a:p>
            <a:fld id="{EB2F970A-7867-42D8-A111-DC2CC06C5E96}" type="slidenum">
              <a:rPr lang="en-GB" smtClean="0"/>
              <a:t>‹#›</a:t>
            </a:fld>
            <a:endParaRPr lang="en-GB"/>
          </a:p>
        </p:txBody>
      </p:sp>
    </p:spTree>
    <p:extLst>
      <p:ext uri="{BB962C8B-B14F-4D97-AF65-F5344CB8AC3E}">
        <p14:creationId xmlns:p14="http://schemas.microsoft.com/office/powerpoint/2010/main" val="2832134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0086F-26C2-8DD7-5C58-F7104B7924D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2456C0-8A1B-65D2-B4CB-13FA3CDC7E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B43FF6-4FC9-889C-30E1-80FEA4DE363C}"/>
              </a:ext>
            </a:extLst>
          </p:cNvPr>
          <p:cNvSpPr>
            <a:spLocks noGrp="1"/>
          </p:cNvSpPr>
          <p:nvPr>
            <p:ph type="dt" sz="half" idx="10"/>
          </p:nvPr>
        </p:nvSpPr>
        <p:spPr/>
        <p:txBody>
          <a:bodyPr/>
          <a:lstStyle/>
          <a:p>
            <a:fld id="{1759B651-F2B0-40C5-AE56-FEC5BB9CD884}" type="datetimeFigureOut">
              <a:rPr lang="en-GB" smtClean="0"/>
              <a:t>07/02/2025</a:t>
            </a:fld>
            <a:endParaRPr lang="en-GB"/>
          </a:p>
        </p:txBody>
      </p:sp>
      <p:sp>
        <p:nvSpPr>
          <p:cNvPr id="5" name="Footer Placeholder 4">
            <a:extLst>
              <a:ext uri="{FF2B5EF4-FFF2-40B4-BE49-F238E27FC236}">
                <a16:creationId xmlns:a16="http://schemas.microsoft.com/office/drawing/2014/main" id="{3A4601FD-2E2C-510F-DEE9-49829D73A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377C20-D814-E7CB-3673-F43756AB48B1}"/>
              </a:ext>
            </a:extLst>
          </p:cNvPr>
          <p:cNvSpPr>
            <a:spLocks noGrp="1"/>
          </p:cNvSpPr>
          <p:nvPr>
            <p:ph type="sldNum" sz="quarter" idx="12"/>
          </p:nvPr>
        </p:nvSpPr>
        <p:spPr/>
        <p:txBody>
          <a:bodyPr/>
          <a:lstStyle/>
          <a:p>
            <a:fld id="{EB2F970A-7867-42D8-A111-DC2CC06C5E96}" type="slidenum">
              <a:rPr lang="en-GB" smtClean="0"/>
              <a:t>‹#›</a:t>
            </a:fld>
            <a:endParaRPr lang="en-GB"/>
          </a:p>
        </p:txBody>
      </p:sp>
    </p:spTree>
    <p:extLst>
      <p:ext uri="{BB962C8B-B14F-4D97-AF65-F5344CB8AC3E}">
        <p14:creationId xmlns:p14="http://schemas.microsoft.com/office/powerpoint/2010/main" val="357290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2C8D70-8073-E542-E1A6-7919DD66780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D09D903-0AE0-9004-3CA3-E34EE80393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EFE47C-C7B6-C14D-F7F7-071FF8809AAF}"/>
              </a:ext>
            </a:extLst>
          </p:cNvPr>
          <p:cNvSpPr>
            <a:spLocks noGrp="1"/>
          </p:cNvSpPr>
          <p:nvPr>
            <p:ph type="dt" sz="half" idx="10"/>
          </p:nvPr>
        </p:nvSpPr>
        <p:spPr/>
        <p:txBody>
          <a:bodyPr/>
          <a:lstStyle/>
          <a:p>
            <a:fld id="{1759B651-F2B0-40C5-AE56-FEC5BB9CD884}" type="datetimeFigureOut">
              <a:rPr lang="en-GB" smtClean="0"/>
              <a:t>07/02/2025</a:t>
            </a:fld>
            <a:endParaRPr lang="en-GB"/>
          </a:p>
        </p:txBody>
      </p:sp>
      <p:sp>
        <p:nvSpPr>
          <p:cNvPr id="5" name="Footer Placeholder 4">
            <a:extLst>
              <a:ext uri="{FF2B5EF4-FFF2-40B4-BE49-F238E27FC236}">
                <a16:creationId xmlns:a16="http://schemas.microsoft.com/office/drawing/2014/main" id="{4FA807DB-AACA-6609-C493-E28D7DC179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F179B0-B006-CECA-8FEA-807EF05BBE2E}"/>
              </a:ext>
            </a:extLst>
          </p:cNvPr>
          <p:cNvSpPr>
            <a:spLocks noGrp="1"/>
          </p:cNvSpPr>
          <p:nvPr>
            <p:ph type="sldNum" sz="quarter" idx="12"/>
          </p:nvPr>
        </p:nvSpPr>
        <p:spPr/>
        <p:txBody>
          <a:bodyPr/>
          <a:lstStyle/>
          <a:p>
            <a:fld id="{EB2F970A-7867-42D8-A111-DC2CC06C5E96}" type="slidenum">
              <a:rPr lang="en-GB" smtClean="0"/>
              <a:t>‹#›</a:t>
            </a:fld>
            <a:endParaRPr lang="en-GB"/>
          </a:p>
        </p:txBody>
      </p:sp>
    </p:spTree>
    <p:extLst>
      <p:ext uri="{BB962C8B-B14F-4D97-AF65-F5344CB8AC3E}">
        <p14:creationId xmlns:p14="http://schemas.microsoft.com/office/powerpoint/2010/main" val="24271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96653-3625-2B3D-DEA5-145990C0FE4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662691A-1E55-6D16-BADC-CE29AC6C7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E7EE51-1F26-DB5E-BBC9-4080A32C44D5}"/>
              </a:ext>
            </a:extLst>
          </p:cNvPr>
          <p:cNvSpPr>
            <a:spLocks noGrp="1"/>
          </p:cNvSpPr>
          <p:nvPr>
            <p:ph type="dt" sz="half" idx="10"/>
          </p:nvPr>
        </p:nvSpPr>
        <p:spPr/>
        <p:txBody>
          <a:bodyPr/>
          <a:lstStyle/>
          <a:p>
            <a:fld id="{1759B651-F2B0-40C5-AE56-FEC5BB9CD884}" type="datetimeFigureOut">
              <a:rPr lang="en-GB" smtClean="0"/>
              <a:t>07/02/2025</a:t>
            </a:fld>
            <a:endParaRPr lang="en-GB"/>
          </a:p>
        </p:txBody>
      </p:sp>
      <p:sp>
        <p:nvSpPr>
          <p:cNvPr id="5" name="Footer Placeholder 4">
            <a:extLst>
              <a:ext uri="{FF2B5EF4-FFF2-40B4-BE49-F238E27FC236}">
                <a16:creationId xmlns:a16="http://schemas.microsoft.com/office/drawing/2014/main" id="{EE69BD88-953C-91A1-90BC-C7A205B51B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31DA59-9ED0-C495-9193-C67EF8C7105C}"/>
              </a:ext>
            </a:extLst>
          </p:cNvPr>
          <p:cNvSpPr>
            <a:spLocks noGrp="1"/>
          </p:cNvSpPr>
          <p:nvPr>
            <p:ph type="sldNum" sz="quarter" idx="12"/>
          </p:nvPr>
        </p:nvSpPr>
        <p:spPr/>
        <p:txBody>
          <a:bodyPr/>
          <a:lstStyle/>
          <a:p>
            <a:fld id="{EB2F970A-7867-42D8-A111-DC2CC06C5E96}" type="slidenum">
              <a:rPr lang="en-GB" smtClean="0"/>
              <a:t>‹#›</a:t>
            </a:fld>
            <a:endParaRPr lang="en-GB"/>
          </a:p>
        </p:txBody>
      </p:sp>
    </p:spTree>
    <p:extLst>
      <p:ext uri="{BB962C8B-B14F-4D97-AF65-F5344CB8AC3E}">
        <p14:creationId xmlns:p14="http://schemas.microsoft.com/office/powerpoint/2010/main" val="942240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2EF17-78B4-1EE5-435B-F448AF5002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CE82D04-66BC-C912-B433-9A89831A3B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A35FC1-BC63-2313-9A60-AB38878C076A}"/>
              </a:ext>
            </a:extLst>
          </p:cNvPr>
          <p:cNvSpPr>
            <a:spLocks noGrp="1"/>
          </p:cNvSpPr>
          <p:nvPr>
            <p:ph type="dt" sz="half" idx="10"/>
          </p:nvPr>
        </p:nvSpPr>
        <p:spPr/>
        <p:txBody>
          <a:bodyPr/>
          <a:lstStyle/>
          <a:p>
            <a:fld id="{1759B651-F2B0-40C5-AE56-FEC5BB9CD884}" type="datetimeFigureOut">
              <a:rPr lang="en-GB" smtClean="0"/>
              <a:t>07/02/2025</a:t>
            </a:fld>
            <a:endParaRPr lang="en-GB"/>
          </a:p>
        </p:txBody>
      </p:sp>
      <p:sp>
        <p:nvSpPr>
          <p:cNvPr id="5" name="Footer Placeholder 4">
            <a:extLst>
              <a:ext uri="{FF2B5EF4-FFF2-40B4-BE49-F238E27FC236}">
                <a16:creationId xmlns:a16="http://schemas.microsoft.com/office/drawing/2014/main" id="{4550C83A-58B4-0631-E759-5B31F9D819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3E7E18-3176-C44E-D70E-4CE7ABD0231D}"/>
              </a:ext>
            </a:extLst>
          </p:cNvPr>
          <p:cNvSpPr>
            <a:spLocks noGrp="1"/>
          </p:cNvSpPr>
          <p:nvPr>
            <p:ph type="sldNum" sz="quarter" idx="12"/>
          </p:nvPr>
        </p:nvSpPr>
        <p:spPr/>
        <p:txBody>
          <a:bodyPr/>
          <a:lstStyle/>
          <a:p>
            <a:fld id="{EB2F970A-7867-42D8-A111-DC2CC06C5E96}" type="slidenum">
              <a:rPr lang="en-GB" smtClean="0"/>
              <a:t>‹#›</a:t>
            </a:fld>
            <a:endParaRPr lang="en-GB"/>
          </a:p>
        </p:txBody>
      </p:sp>
    </p:spTree>
    <p:extLst>
      <p:ext uri="{BB962C8B-B14F-4D97-AF65-F5344CB8AC3E}">
        <p14:creationId xmlns:p14="http://schemas.microsoft.com/office/powerpoint/2010/main" val="81524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53984-1F10-758C-F340-B747EA8307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BD47D7-E7EF-DEB6-456D-736002A438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3FCB216-7B87-4B49-1CC0-4DB0288893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10DC934-09FD-6EC9-BBFD-E821B70F6105}"/>
              </a:ext>
            </a:extLst>
          </p:cNvPr>
          <p:cNvSpPr>
            <a:spLocks noGrp="1"/>
          </p:cNvSpPr>
          <p:nvPr>
            <p:ph type="dt" sz="half" idx="10"/>
          </p:nvPr>
        </p:nvSpPr>
        <p:spPr/>
        <p:txBody>
          <a:bodyPr/>
          <a:lstStyle/>
          <a:p>
            <a:fld id="{1759B651-F2B0-40C5-AE56-FEC5BB9CD884}" type="datetimeFigureOut">
              <a:rPr lang="en-GB" smtClean="0"/>
              <a:t>07/02/2025</a:t>
            </a:fld>
            <a:endParaRPr lang="en-GB"/>
          </a:p>
        </p:txBody>
      </p:sp>
      <p:sp>
        <p:nvSpPr>
          <p:cNvPr id="6" name="Footer Placeholder 5">
            <a:extLst>
              <a:ext uri="{FF2B5EF4-FFF2-40B4-BE49-F238E27FC236}">
                <a16:creationId xmlns:a16="http://schemas.microsoft.com/office/drawing/2014/main" id="{ED7EDBA0-7DE9-63EF-0D5B-65D6D9611D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A483A6-FDD8-EA33-D091-A4B76C914086}"/>
              </a:ext>
            </a:extLst>
          </p:cNvPr>
          <p:cNvSpPr>
            <a:spLocks noGrp="1"/>
          </p:cNvSpPr>
          <p:nvPr>
            <p:ph type="sldNum" sz="quarter" idx="12"/>
          </p:nvPr>
        </p:nvSpPr>
        <p:spPr/>
        <p:txBody>
          <a:bodyPr/>
          <a:lstStyle/>
          <a:p>
            <a:fld id="{EB2F970A-7867-42D8-A111-DC2CC06C5E96}" type="slidenum">
              <a:rPr lang="en-GB" smtClean="0"/>
              <a:t>‹#›</a:t>
            </a:fld>
            <a:endParaRPr lang="en-GB"/>
          </a:p>
        </p:txBody>
      </p:sp>
    </p:spTree>
    <p:extLst>
      <p:ext uri="{BB962C8B-B14F-4D97-AF65-F5344CB8AC3E}">
        <p14:creationId xmlns:p14="http://schemas.microsoft.com/office/powerpoint/2010/main" val="1171080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60E96-AE0F-BEDE-34F4-F817BF0F46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11895-5EA1-22E3-884A-271567023F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35424F-71B3-9896-22E6-8446D4F7AB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BC366EE-752B-FBE5-93C7-6DC8061153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6B787F-2E04-9F8E-0F2D-28F6FC2ACD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490B267-5284-DC6C-000B-6286870569EB}"/>
              </a:ext>
            </a:extLst>
          </p:cNvPr>
          <p:cNvSpPr>
            <a:spLocks noGrp="1"/>
          </p:cNvSpPr>
          <p:nvPr>
            <p:ph type="dt" sz="half" idx="10"/>
          </p:nvPr>
        </p:nvSpPr>
        <p:spPr/>
        <p:txBody>
          <a:bodyPr/>
          <a:lstStyle/>
          <a:p>
            <a:fld id="{1759B651-F2B0-40C5-AE56-FEC5BB9CD884}" type="datetimeFigureOut">
              <a:rPr lang="en-GB" smtClean="0"/>
              <a:t>07/02/2025</a:t>
            </a:fld>
            <a:endParaRPr lang="en-GB"/>
          </a:p>
        </p:txBody>
      </p:sp>
      <p:sp>
        <p:nvSpPr>
          <p:cNvPr id="8" name="Footer Placeholder 7">
            <a:extLst>
              <a:ext uri="{FF2B5EF4-FFF2-40B4-BE49-F238E27FC236}">
                <a16:creationId xmlns:a16="http://schemas.microsoft.com/office/drawing/2014/main" id="{E0AD89A2-C968-5355-CC16-E3C8B797F7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9E575B8-23BD-DA2E-F025-A5539CFF97DA}"/>
              </a:ext>
            </a:extLst>
          </p:cNvPr>
          <p:cNvSpPr>
            <a:spLocks noGrp="1"/>
          </p:cNvSpPr>
          <p:nvPr>
            <p:ph type="sldNum" sz="quarter" idx="12"/>
          </p:nvPr>
        </p:nvSpPr>
        <p:spPr/>
        <p:txBody>
          <a:bodyPr/>
          <a:lstStyle/>
          <a:p>
            <a:fld id="{EB2F970A-7867-42D8-A111-DC2CC06C5E96}" type="slidenum">
              <a:rPr lang="en-GB" smtClean="0"/>
              <a:t>‹#›</a:t>
            </a:fld>
            <a:endParaRPr lang="en-GB"/>
          </a:p>
        </p:txBody>
      </p:sp>
    </p:spTree>
    <p:extLst>
      <p:ext uri="{BB962C8B-B14F-4D97-AF65-F5344CB8AC3E}">
        <p14:creationId xmlns:p14="http://schemas.microsoft.com/office/powerpoint/2010/main" val="275478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DA77-D203-2B6A-60F4-5FE92F581B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9F50AD-19C3-0AF2-65C2-5B24D92E21D8}"/>
              </a:ext>
            </a:extLst>
          </p:cNvPr>
          <p:cNvSpPr>
            <a:spLocks noGrp="1"/>
          </p:cNvSpPr>
          <p:nvPr>
            <p:ph type="dt" sz="half" idx="10"/>
          </p:nvPr>
        </p:nvSpPr>
        <p:spPr/>
        <p:txBody>
          <a:bodyPr/>
          <a:lstStyle/>
          <a:p>
            <a:fld id="{1759B651-F2B0-40C5-AE56-FEC5BB9CD884}" type="datetimeFigureOut">
              <a:rPr lang="en-GB" smtClean="0"/>
              <a:t>07/02/2025</a:t>
            </a:fld>
            <a:endParaRPr lang="en-GB"/>
          </a:p>
        </p:txBody>
      </p:sp>
      <p:sp>
        <p:nvSpPr>
          <p:cNvPr id="4" name="Footer Placeholder 3">
            <a:extLst>
              <a:ext uri="{FF2B5EF4-FFF2-40B4-BE49-F238E27FC236}">
                <a16:creationId xmlns:a16="http://schemas.microsoft.com/office/drawing/2014/main" id="{37BC77BD-CF03-AE63-230F-79B4F0560A9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39DDF2-25AD-945F-527F-CB1CBEDCA677}"/>
              </a:ext>
            </a:extLst>
          </p:cNvPr>
          <p:cNvSpPr>
            <a:spLocks noGrp="1"/>
          </p:cNvSpPr>
          <p:nvPr>
            <p:ph type="sldNum" sz="quarter" idx="12"/>
          </p:nvPr>
        </p:nvSpPr>
        <p:spPr/>
        <p:txBody>
          <a:bodyPr/>
          <a:lstStyle/>
          <a:p>
            <a:fld id="{EB2F970A-7867-42D8-A111-DC2CC06C5E96}" type="slidenum">
              <a:rPr lang="en-GB" smtClean="0"/>
              <a:t>‹#›</a:t>
            </a:fld>
            <a:endParaRPr lang="en-GB"/>
          </a:p>
        </p:txBody>
      </p:sp>
    </p:spTree>
    <p:extLst>
      <p:ext uri="{BB962C8B-B14F-4D97-AF65-F5344CB8AC3E}">
        <p14:creationId xmlns:p14="http://schemas.microsoft.com/office/powerpoint/2010/main" val="2299038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E09387-BFDF-C6F2-FF54-E6A4BEE53865}"/>
              </a:ext>
            </a:extLst>
          </p:cNvPr>
          <p:cNvSpPr>
            <a:spLocks noGrp="1"/>
          </p:cNvSpPr>
          <p:nvPr>
            <p:ph type="dt" sz="half" idx="10"/>
          </p:nvPr>
        </p:nvSpPr>
        <p:spPr/>
        <p:txBody>
          <a:bodyPr/>
          <a:lstStyle/>
          <a:p>
            <a:fld id="{1759B651-F2B0-40C5-AE56-FEC5BB9CD884}" type="datetimeFigureOut">
              <a:rPr lang="en-GB" smtClean="0"/>
              <a:t>07/02/2025</a:t>
            </a:fld>
            <a:endParaRPr lang="en-GB"/>
          </a:p>
        </p:txBody>
      </p:sp>
      <p:sp>
        <p:nvSpPr>
          <p:cNvPr id="3" name="Footer Placeholder 2">
            <a:extLst>
              <a:ext uri="{FF2B5EF4-FFF2-40B4-BE49-F238E27FC236}">
                <a16:creationId xmlns:a16="http://schemas.microsoft.com/office/drawing/2014/main" id="{5D282FAE-6238-A92C-AD96-903D6803B75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4F4D8C2-C2F8-F604-FC79-92D9B0FD4A19}"/>
              </a:ext>
            </a:extLst>
          </p:cNvPr>
          <p:cNvSpPr>
            <a:spLocks noGrp="1"/>
          </p:cNvSpPr>
          <p:nvPr>
            <p:ph type="sldNum" sz="quarter" idx="12"/>
          </p:nvPr>
        </p:nvSpPr>
        <p:spPr/>
        <p:txBody>
          <a:bodyPr/>
          <a:lstStyle/>
          <a:p>
            <a:fld id="{EB2F970A-7867-42D8-A111-DC2CC06C5E96}" type="slidenum">
              <a:rPr lang="en-GB" smtClean="0"/>
              <a:t>‹#›</a:t>
            </a:fld>
            <a:endParaRPr lang="en-GB"/>
          </a:p>
        </p:txBody>
      </p:sp>
    </p:spTree>
    <p:extLst>
      <p:ext uri="{BB962C8B-B14F-4D97-AF65-F5344CB8AC3E}">
        <p14:creationId xmlns:p14="http://schemas.microsoft.com/office/powerpoint/2010/main" val="878673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2DD42-05BF-E5B7-277C-319E90D010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1655E19-B04F-B1F9-2500-BD2E3141A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E2A57A9-1E23-36AB-86FB-3651F6B296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1698C7-9F5E-81C8-0AE5-BBE2429C1210}"/>
              </a:ext>
            </a:extLst>
          </p:cNvPr>
          <p:cNvSpPr>
            <a:spLocks noGrp="1"/>
          </p:cNvSpPr>
          <p:nvPr>
            <p:ph type="dt" sz="half" idx="10"/>
          </p:nvPr>
        </p:nvSpPr>
        <p:spPr/>
        <p:txBody>
          <a:bodyPr/>
          <a:lstStyle/>
          <a:p>
            <a:fld id="{1759B651-F2B0-40C5-AE56-FEC5BB9CD884}" type="datetimeFigureOut">
              <a:rPr lang="en-GB" smtClean="0"/>
              <a:t>07/02/2025</a:t>
            </a:fld>
            <a:endParaRPr lang="en-GB"/>
          </a:p>
        </p:txBody>
      </p:sp>
      <p:sp>
        <p:nvSpPr>
          <p:cNvPr id="6" name="Footer Placeholder 5">
            <a:extLst>
              <a:ext uri="{FF2B5EF4-FFF2-40B4-BE49-F238E27FC236}">
                <a16:creationId xmlns:a16="http://schemas.microsoft.com/office/drawing/2014/main" id="{929CEE93-55EA-B581-B067-7C27ACE28D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23DEFF-C8C9-CF98-6F88-5DDC2EC1DCAB}"/>
              </a:ext>
            </a:extLst>
          </p:cNvPr>
          <p:cNvSpPr>
            <a:spLocks noGrp="1"/>
          </p:cNvSpPr>
          <p:nvPr>
            <p:ph type="sldNum" sz="quarter" idx="12"/>
          </p:nvPr>
        </p:nvSpPr>
        <p:spPr/>
        <p:txBody>
          <a:bodyPr/>
          <a:lstStyle/>
          <a:p>
            <a:fld id="{EB2F970A-7867-42D8-A111-DC2CC06C5E96}" type="slidenum">
              <a:rPr lang="en-GB" smtClean="0"/>
              <a:t>‹#›</a:t>
            </a:fld>
            <a:endParaRPr lang="en-GB"/>
          </a:p>
        </p:txBody>
      </p:sp>
    </p:spTree>
    <p:extLst>
      <p:ext uri="{BB962C8B-B14F-4D97-AF65-F5344CB8AC3E}">
        <p14:creationId xmlns:p14="http://schemas.microsoft.com/office/powerpoint/2010/main" val="2449761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1766B-4BB1-A999-1D4D-D4DEF29EF6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E6018D-E545-72F6-0F44-2D1F999EE1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13AB4D-E2F2-FEE3-E73E-3E3D26C0A0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A0B04C-D73F-79A8-FB1E-A1BAA50D0C0E}"/>
              </a:ext>
            </a:extLst>
          </p:cNvPr>
          <p:cNvSpPr>
            <a:spLocks noGrp="1"/>
          </p:cNvSpPr>
          <p:nvPr>
            <p:ph type="dt" sz="half" idx="10"/>
          </p:nvPr>
        </p:nvSpPr>
        <p:spPr/>
        <p:txBody>
          <a:bodyPr/>
          <a:lstStyle/>
          <a:p>
            <a:fld id="{1759B651-F2B0-40C5-AE56-FEC5BB9CD884}" type="datetimeFigureOut">
              <a:rPr lang="en-GB" smtClean="0"/>
              <a:t>07/02/2025</a:t>
            </a:fld>
            <a:endParaRPr lang="en-GB"/>
          </a:p>
        </p:txBody>
      </p:sp>
      <p:sp>
        <p:nvSpPr>
          <p:cNvPr id="6" name="Footer Placeholder 5">
            <a:extLst>
              <a:ext uri="{FF2B5EF4-FFF2-40B4-BE49-F238E27FC236}">
                <a16:creationId xmlns:a16="http://schemas.microsoft.com/office/drawing/2014/main" id="{5B221D40-0380-CF8D-A796-86AE2FB351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9ACDC7-7C20-BC84-9BA2-6C70AC06E970}"/>
              </a:ext>
            </a:extLst>
          </p:cNvPr>
          <p:cNvSpPr>
            <a:spLocks noGrp="1"/>
          </p:cNvSpPr>
          <p:nvPr>
            <p:ph type="sldNum" sz="quarter" idx="12"/>
          </p:nvPr>
        </p:nvSpPr>
        <p:spPr/>
        <p:txBody>
          <a:bodyPr/>
          <a:lstStyle/>
          <a:p>
            <a:fld id="{EB2F970A-7867-42D8-A111-DC2CC06C5E96}" type="slidenum">
              <a:rPr lang="en-GB" smtClean="0"/>
              <a:t>‹#›</a:t>
            </a:fld>
            <a:endParaRPr lang="en-GB"/>
          </a:p>
        </p:txBody>
      </p:sp>
    </p:spTree>
    <p:extLst>
      <p:ext uri="{BB962C8B-B14F-4D97-AF65-F5344CB8AC3E}">
        <p14:creationId xmlns:p14="http://schemas.microsoft.com/office/powerpoint/2010/main" val="15680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BB13CC-DF99-E5A4-8A38-A3307A27C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DF60F4-EEF7-106C-5BC3-BC6B15E43F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611BB5-05F8-0550-C1DC-317CDE3DEA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759B651-F2B0-40C5-AE56-FEC5BB9CD884}" type="datetimeFigureOut">
              <a:rPr lang="en-GB" smtClean="0"/>
              <a:t>07/02/2025</a:t>
            </a:fld>
            <a:endParaRPr lang="en-GB"/>
          </a:p>
        </p:txBody>
      </p:sp>
      <p:sp>
        <p:nvSpPr>
          <p:cNvPr id="5" name="Footer Placeholder 4">
            <a:extLst>
              <a:ext uri="{FF2B5EF4-FFF2-40B4-BE49-F238E27FC236}">
                <a16:creationId xmlns:a16="http://schemas.microsoft.com/office/drawing/2014/main" id="{697CF4CA-08AD-F0B5-A672-854AD88515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B35B56AD-AA76-BEFE-3C67-C6F463B4E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B2F970A-7867-42D8-A111-DC2CC06C5E96}" type="slidenum">
              <a:rPr lang="en-GB" smtClean="0"/>
              <a:t>‹#›</a:t>
            </a:fld>
            <a:endParaRPr lang="en-GB"/>
          </a:p>
        </p:txBody>
      </p:sp>
    </p:spTree>
    <p:extLst>
      <p:ext uri="{BB962C8B-B14F-4D97-AF65-F5344CB8AC3E}">
        <p14:creationId xmlns:p14="http://schemas.microsoft.com/office/powerpoint/2010/main" val="970046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wisepay.co.uk/store/generic/template.asp?ACT=nav&amp;mID=478876&amp;extacc=1" TargetMode="External"/><Relationship Id="rId2" Type="http://schemas.openxmlformats.org/officeDocument/2006/relationships/hyperlink" Target="https://www.wisepay.co.uk/store/generic/template.asp?ACT=add_account&amp;mID=47887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AF98813-9B27-0829-33EC-CD39FBE069A4}"/>
              </a:ext>
            </a:extLst>
          </p:cNvPr>
          <p:cNvPicPr>
            <a:picLocks noChangeAspect="1"/>
          </p:cNvPicPr>
          <p:nvPr/>
        </p:nvPicPr>
        <p:blipFill>
          <a:blip r:embed="rId2"/>
          <a:srcRect l="38311" t="16366" r="38683" b="24865"/>
          <a:stretch/>
        </p:blipFill>
        <p:spPr>
          <a:xfrm>
            <a:off x="558111" y="0"/>
            <a:ext cx="5537889" cy="6838671"/>
          </a:xfrm>
          <a:prstGeom prst="rect">
            <a:avLst/>
          </a:prstGeom>
        </p:spPr>
      </p:pic>
      <p:pic>
        <p:nvPicPr>
          <p:cNvPr id="9" name="Picture 8">
            <a:extLst>
              <a:ext uri="{FF2B5EF4-FFF2-40B4-BE49-F238E27FC236}">
                <a16:creationId xmlns:a16="http://schemas.microsoft.com/office/drawing/2014/main" id="{CB2E0C50-F5BA-20CB-19DF-BDA1EEDB5B95}"/>
              </a:ext>
            </a:extLst>
          </p:cNvPr>
          <p:cNvPicPr>
            <a:picLocks noChangeAspect="1"/>
          </p:cNvPicPr>
          <p:nvPr/>
        </p:nvPicPr>
        <p:blipFill>
          <a:blip r:embed="rId3"/>
          <a:srcRect l="34358" t="17117" r="35338" b="9009"/>
          <a:stretch/>
        </p:blipFill>
        <p:spPr>
          <a:xfrm>
            <a:off x="6932141" y="51907"/>
            <a:ext cx="5025081" cy="6890579"/>
          </a:xfrm>
          <a:prstGeom prst="rect">
            <a:avLst/>
          </a:prstGeom>
        </p:spPr>
      </p:pic>
    </p:spTree>
    <p:extLst>
      <p:ext uri="{BB962C8B-B14F-4D97-AF65-F5344CB8AC3E}">
        <p14:creationId xmlns:p14="http://schemas.microsoft.com/office/powerpoint/2010/main" val="253229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C7D15-26E0-F0CD-4EBF-A2184C755BDF}"/>
              </a:ext>
            </a:extLst>
          </p:cNvPr>
          <p:cNvSpPr>
            <a:spLocks noGrp="1"/>
          </p:cNvSpPr>
          <p:nvPr>
            <p:ph type="title"/>
          </p:nvPr>
        </p:nvSpPr>
        <p:spPr/>
        <p:txBody>
          <a:bodyPr/>
          <a:lstStyle/>
          <a:p>
            <a:r>
              <a:rPr lang="en-GB" dirty="0"/>
              <a:t>New customer link</a:t>
            </a:r>
          </a:p>
        </p:txBody>
      </p:sp>
      <p:sp>
        <p:nvSpPr>
          <p:cNvPr id="3" name="Content Placeholder 2">
            <a:extLst>
              <a:ext uri="{FF2B5EF4-FFF2-40B4-BE49-F238E27FC236}">
                <a16:creationId xmlns:a16="http://schemas.microsoft.com/office/drawing/2014/main" id="{341C544B-0FB5-3CAF-86D7-F0DE6F225C42}"/>
              </a:ext>
            </a:extLst>
          </p:cNvPr>
          <p:cNvSpPr>
            <a:spLocks noGrp="1"/>
          </p:cNvSpPr>
          <p:nvPr>
            <p:ph idx="1"/>
          </p:nvPr>
        </p:nvSpPr>
        <p:spPr/>
        <p:txBody>
          <a:bodyPr/>
          <a:lstStyle/>
          <a:p>
            <a:pPr marL="0" indent="0">
              <a:buNone/>
            </a:pPr>
            <a:r>
              <a:rPr lang="en-GB" dirty="0">
                <a:hlinkClick r:id="rId2"/>
              </a:rPr>
              <a:t>Oaklands College External Services - Oaklands College External Services - Home Page</a:t>
            </a:r>
            <a:endParaRPr lang="en-GB" dirty="0"/>
          </a:p>
          <a:p>
            <a:pPr marL="0" indent="0">
              <a:buNone/>
            </a:pPr>
            <a:endParaRPr lang="en-GB" dirty="0"/>
          </a:p>
          <a:p>
            <a:pPr marL="0" indent="0">
              <a:buNone/>
            </a:pPr>
            <a:r>
              <a:rPr lang="en-GB" dirty="0"/>
              <a:t>Existing customers</a:t>
            </a:r>
          </a:p>
          <a:p>
            <a:pPr marL="0" indent="0">
              <a:buNone/>
            </a:pPr>
            <a:endParaRPr lang="en-GB" dirty="0"/>
          </a:p>
          <a:p>
            <a:pPr marL="0" indent="0">
              <a:buNone/>
            </a:pPr>
            <a:r>
              <a:rPr lang="en-GB" dirty="0">
                <a:hlinkClick r:id="rId3"/>
              </a:rPr>
              <a:t>Oaklands College External Services - Oaklands College External Services - Home Page</a:t>
            </a:r>
            <a:endParaRPr lang="en-GB" dirty="0"/>
          </a:p>
        </p:txBody>
      </p:sp>
    </p:spTree>
    <p:extLst>
      <p:ext uri="{BB962C8B-B14F-4D97-AF65-F5344CB8AC3E}">
        <p14:creationId xmlns:p14="http://schemas.microsoft.com/office/powerpoint/2010/main" val="1274396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4D7D4-2943-794B-D965-3D31838F75D5}"/>
              </a:ext>
            </a:extLst>
          </p:cNvPr>
          <p:cNvSpPr>
            <a:spLocks noGrp="1"/>
          </p:cNvSpPr>
          <p:nvPr>
            <p:ph type="title"/>
          </p:nvPr>
        </p:nvSpPr>
        <p:spPr>
          <a:xfrm>
            <a:off x="333632" y="365125"/>
            <a:ext cx="11020168" cy="1325563"/>
          </a:xfrm>
        </p:spPr>
        <p:txBody>
          <a:bodyPr/>
          <a:lstStyle/>
          <a:p>
            <a:r>
              <a:rPr lang="en-GB" dirty="0"/>
              <a:t>Timings:</a:t>
            </a:r>
          </a:p>
        </p:txBody>
      </p:sp>
      <p:sp>
        <p:nvSpPr>
          <p:cNvPr id="3" name="Content Placeholder 2">
            <a:extLst>
              <a:ext uri="{FF2B5EF4-FFF2-40B4-BE49-F238E27FC236}">
                <a16:creationId xmlns:a16="http://schemas.microsoft.com/office/drawing/2014/main" id="{A0FD6A5B-17E2-D5FC-DEB8-C6E090620C8A}"/>
              </a:ext>
            </a:extLst>
          </p:cNvPr>
          <p:cNvSpPr>
            <a:spLocks noGrp="1"/>
          </p:cNvSpPr>
          <p:nvPr>
            <p:ph idx="1"/>
          </p:nvPr>
        </p:nvSpPr>
        <p:spPr>
          <a:xfrm>
            <a:off x="333632" y="1825625"/>
            <a:ext cx="11020168" cy="4351338"/>
          </a:xfrm>
        </p:spPr>
        <p:txBody>
          <a:bodyPr>
            <a:normAutofit/>
          </a:bodyPr>
          <a:lstStyle/>
          <a:p>
            <a:pPr marL="0" indent="0" algn="l">
              <a:buNone/>
            </a:pPr>
            <a:r>
              <a:rPr lang="en-GB" sz="2000" b="1" i="0" dirty="0">
                <a:solidFill>
                  <a:srgbClr val="242424"/>
                </a:solidFill>
                <a:effectLst/>
                <a:latin typeface="Calibri" panose="020F0502020204030204" pitchFamily="34" charset="0"/>
              </a:rPr>
              <a:t>Show</a:t>
            </a:r>
            <a:r>
              <a:rPr lang="en-GB" sz="2000" b="0" i="0" dirty="0">
                <a:solidFill>
                  <a:srgbClr val="242424"/>
                </a:solidFill>
                <a:effectLst/>
                <a:latin typeface="Calibri" panose="020F0502020204030204" pitchFamily="34" charset="0"/>
              </a:rPr>
              <a:t>: “Our Little Environmentalists”</a:t>
            </a:r>
          </a:p>
          <a:p>
            <a:pPr marL="0" indent="0" algn="l">
              <a:buNone/>
            </a:pPr>
            <a:r>
              <a:rPr lang="en-GB" sz="2000" b="1" i="0" dirty="0">
                <a:solidFill>
                  <a:srgbClr val="242424"/>
                </a:solidFill>
                <a:effectLst/>
                <a:latin typeface="Calibri" panose="020F0502020204030204" pitchFamily="34" charset="0"/>
              </a:rPr>
              <a:t>Date</a:t>
            </a:r>
            <a:r>
              <a:rPr lang="en-GB" sz="2000" b="0" i="0" dirty="0">
                <a:solidFill>
                  <a:srgbClr val="242424"/>
                </a:solidFill>
                <a:effectLst/>
                <a:latin typeface="Calibri" panose="020F0502020204030204" pitchFamily="34" charset="0"/>
              </a:rPr>
              <a:t>: Thursday 6</a:t>
            </a:r>
            <a:r>
              <a:rPr lang="en-GB" sz="2000" b="0" i="0" baseline="30000" dirty="0">
                <a:solidFill>
                  <a:srgbClr val="242424"/>
                </a:solidFill>
                <a:effectLst/>
                <a:latin typeface="Calibri" panose="020F0502020204030204" pitchFamily="34" charset="0"/>
              </a:rPr>
              <a:t>th</a:t>
            </a:r>
            <a:r>
              <a:rPr lang="en-GB" sz="2000" b="0" i="0" dirty="0">
                <a:solidFill>
                  <a:srgbClr val="242424"/>
                </a:solidFill>
                <a:effectLst/>
                <a:latin typeface="Calibri" panose="020F0502020204030204" pitchFamily="34" charset="0"/>
              </a:rPr>
              <a:t> March </a:t>
            </a:r>
          </a:p>
          <a:p>
            <a:pPr marL="0" indent="0" algn="l">
              <a:buNone/>
            </a:pPr>
            <a:r>
              <a:rPr lang="en-GB" sz="2000" b="1" dirty="0">
                <a:solidFill>
                  <a:srgbClr val="242424"/>
                </a:solidFill>
                <a:latin typeface="Calibri" panose="020F0502020204030204" pitchFamily="34" charset="0"/>
              </a:rPr>
              <a:t>Venue</a:t>
            </a:r>
            <a:r>
              <a:rPr lang="en-GB" sz="2000" dirty="0">
                <a:solidFill>
                  <a:srgbClr val="242424"/>
                </a:solidFill>
                <a:latin typeface="Calibri" panose="020F0502020204030204" pitchFamily="34" charset="0"/>
              </a:rPr>
              <a:t>: </a:t>
            </a:r>
            <a:r>
              <a:rPr lang="en-GB" sz="2000" b="0" i="0" dirty="0">
                <a:solidFill>
                  <a:srgbClr val="242424"/>
                </a:solidFill>
                <a:effectLst/>
                <a:latin typeface="Calibri" panose="020F0502020204030204" pitchFamily="34" charset="0"/>
              </a:rPr>
              <a:t>Oaklands College – Entrance via East Drive only </a:t>
            </a:r>
          </a:p>
          <a:p>
            <a:pPr marL="0" indent="0" algn="l">
              <a:buNone/>
            </a:pPr>
            <a:r>
              <a:rPr lang="en-GB" sz="2000" b="1" i="0" dirty="0">
                <a:solidFill>
                  <a:srgbClr val="242424"/>
                </a:solidFill>
                <a:effectLst/>
                <a:latin typeface="Calibri" panose="020F0502020204030204" pitchFamily="34" charset="0"/>
              </a:rPr>
              <a:t>Times:</a:t>
            </a:r>
          </a:p>
          <a:p>
            <a:pPr marL="0" indent="0" algn="l">
              <a:buNone/>
            </a:pPr>
            <a:r>
              <a:rPr lang="en-GB" sz="2000" b="0" i="0" dirty="0">
                <a:solidFill>
                  <a:srgbClr val="242424"/>
                </a:solidFill>
                <a:effectLst/>
                <a:latin typeface="Calibri" panose="020F0502020204030204" pitchFamily="34" charset="0"/>
              </a:rPr>
              <a:t>Arrive </a:t>
            </a:r>
            <a:r>
              <a:rPr lang="en-GB" sz="2000" b="1" i="0" dirty="0">
                <a:solidFill>
                  <a:srgbClr val="242424"/>
                </a:solidFill>
                <a:effectLst/>
                <a:latin typeface="Calibri" panose="020F0502020204030204" pitchFamily="34" charset="0"/>
              </a:rPr>
              <a:t>via car shares where possible. </a:t>
            </a:r>
            <a:r>
              <a:rPr lang="en-GB" sz="2000" b="0" i="0" dirty="0">
                <a:solidFill>
                  <a:srgbClr val="242424"/>
                </a:solidFill>
                <a:effectLst/>
                <a:latin typeface="Calibri" panose="020F0502020204030204" pitchFamily="34" charset="0"/>
              </a:rPr>
              <a:t>Meet Miss Banerje</a:t>
            </a:r>
            <a:r>
              <a:rPr lang="en-GB" sz="2000" dirty="0">
                <a:solidFill>
                  <a:srgbClr val="242424"/>
                </a:solidFill>
                <a:latin typeface="Calibri" panose="020F0502020204030204" pitchFamily="34" charset="0"/>
              </a:rPr>
              <a:t>e at 9:45 am</a:t>
            </a:r>
          </a:p>
          <a:p>
            <a:pPr marL="0" indent="0" algn="l">
              <a:buNone/>
            </a:pPr>
            <a:r>
              <a:rPr lang="en-GB" sz="2000" b="0" i="0" dirty="0">
                <a:solidFill>
                  <a:srgbClr val="242424"/>
                </a:solidFill>
                <a:effectLst/>
                <a:latin typeface="Calibri" panose="020F0502020204030204" pitchFamily="34" charset="0"/>
              </a:rPr>
              <a:t>Matinee  performance 1.00pm- 2.00pm (audience will be invited to arrive from 12.30)</a:t>
            </a:r>
          </a:p>
          <a:p>
            <a:pPr marL="0" indent="0" algn="l">
              <a:buNone/>
            </a:pPr>
            <a:r>
              <a:rPr lang="en-GB" sz="2000" b="0" i="0" dirty="0">
                <a:solidFill>
                  <a:srgbClr val="242424"/>
                </a:solidFill>
                <a:effectLst/>
                <a:latin typeface="Calibri" panose="020F0502020204030204" pitchFamily="34" charset="0"/>
              </a:rPr>
              <a:t>All children to leave after the matinee performance </a:t>
            </a:r>
          </a:p>
          <a:p>
            <a:pPr marL="0" indent="0" algn="l">
              <a:buNone/>
            </a:pPr>
            <a:r>
              <a:rPr lang="en-GB" sz="2000" b="0" i="0" dirty="0">
                <a:solidFill>
                  <a:srgbClr val="242424"/>
                </a:solidFill>
                <a:effectLst/>
                <a:latin typeface="Calibri" panose="020F0502020204030204" pitchFamily="34" charset="0"/>
              </a:rPr>
              <a:t>Return and meet Miss Banerjee at 5:30 (same place as drop off)</a:t>
            </a:r>
          </a:p>
          <a:p>
            <a:pPr marL="0" indent="0" algn="l">
              <a:buNone/>
            </a:pPr>
            <a:r>
              <a:rPr lang="en-GB" sz="2000" dirty="0">
                <a:solidFill>
                  <a:srgbClr val="242424"/>
                </a:solidFill>
                <a:latin typeface="Calibri" panose="020F0502020204030204" pitchFamily="34" charset="0"/>
              </a:rPr>
              <a:t>P</a:t>
            </a:r>
            <a:r>
              <a:rPr lang="en-GB" sz="2000" b="0" i="0" dirty="0">
                <a:solidFill>
                  <a:srgbClr val="242424"/>
                </a:solidFill>
                <a:effectLst/>
                <a:latin typeface="Calibri" panose="020F0502020204030204" pitchFamily="34" charset="0"/>
              </a:rPr>
              <a:t>arents/ carers with tickets will be allowed in at this time too or can go and come back</a:t>
            </a:r>
          </a:p>
          <a:p>
            <a:pPr marL="0" indent="0" algn="l">
              <a:buNone/>
            </a:pPr>
            <a:r>
              <a:rPr lang="en-GB" sz="2000" b="0" i="0" dirty="0">
                <a:solidFill>
                  <a:srgbClr val="242424"/>
                </a:solidFill>
                <a:effectLst/>
                <a:latin typeface="Calibri" panose="020F0502020204030204" pitchFamily="34" charset="0"/>
              </a:rPr>
              <a:t>Evening performance 6.30 – 7.30pm</a:t>
            </a:r>
          </a:p>
        </p:txBody>
      </p:sp>
    </p:spTree>
    <p:extLst>
      <p:ext uri="{BB962C8B-B14F-4D97-AF65-F5344CB8AC3E}">
        <p14:creationId xmlns:p14="http://schemas.microsoft.com/office/powerpoint/2010/main" val="136610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DC525-3857-B0DB-4927-727E8EAA4FA2}"/>
              </a:ext>
            </a:extLst>
          </p:cNvPr>
          <p:cNvSpPr>
            <a:spLocks noGrp="1"/>
          </p:cNvSpPr>
          <p:nvPr>
            <p:ph type="title"/>
          </p:nvPr>
        </p:nvSpPr>
        <p:spPr/>
        <p:txBody>
          <a:bodyPr>
            <a:normAutofit/>
          </a:bodyPr>
          <a:lstStyle/>
          <a:p>
            <a:r>
              <a:rPr lang="en-GB" dirty="0"/>
              <a:t>Kit list:</a:t>
            </a:r>
            <a:br>
              <a:rPr lang="en-GB" sz="4400" b="0" i="0" u="none" strike="noStrike" dirty="0">
                <a:solidFill>
                  <a:srgbClr val="242424"/>
                </a:solidFill>
                <a:effectLst/>
                <a:latin typeface="Segoe UI" panose="020B0502040204020203" pitchFamily="34" charset="0"/>
              </a:rPr>
            </a:br>
            <a:endParaRPr lang="en-GB" dirty="0"/>
          </a:p>
        </p:txBody>
      </p:sp>
      <p:sp>
        <p:nvSpPr>
          <p:cNvPr id="3" name="Content Placeholder 2">
            <a:extLst>
              <a:ext uri="{FF2B5EF4-FFF2-40B4-BE49-F238E27FC236}">
                <a16:creationId xmlns:a16="http://schemas.microsoft.com/office/drawing/2014/main" id="{A523C604-32E6-643F-D76A-AAB528A8B647}"/>
              </a:ext>
            </a:extLst>
          </p:cNvPr>
          <p:cNvSpPr>
            <a:spLocks noGrp="1"/>
          </p:cNvSpPr>
          <p:nvPr>
            <p:ph idx="1"/>
          </p:nvPr>
        </p:nvSpPr>
        <p:spPr>
          <a:xfrm>
            <a:off x="98854" y="1025611"/>
            <a:ext cx="11353800" cy="5622324"/>
          </a:xfrm>
        </p:spPr>
        <p:txBody>
          <a:bodyPr>
            <a:normAutofit fontScale="92500" lnSpcReduction="20000"/>
          </a:bodyPr>
          <a:lstStyle/>
          <a:p>
            <a:pPr marL="0" indent="0" algn="l">
              <a:buNone/>
            </a:pPr>
            <a:r>
              <a:rPr lang="en-GB" sz="2400" b="1" i="0" u="sng" strike="noStrike" dirty="0">
                <a:solidFill>
                  <a:srgbClr val="242424"/>
                </a:solidFill>
                <a:effectLst/>
                <a:latin typeface="UICTFontTextStyleEmphasizedBody"/>
              </a:rPr>
              <a:t>Outfit</a:t>
            </a:r>
            <a:r>
              <a:rPr lang="en-GB" sz="2400" b="0" i="0" u="none" strike="noStrike" dirty="0">
                <a:solidFill>
                  <a:srgbClr val="242424"/>
                </a:solidFill>
                <a:effectLst/>
                <a:latin typeface="UICTFontTextStyleBody"/>
              </a:rPr>
              <a:t>: </a:t>
            </a:r>
            <a:endParaRPr lang="en-GB" sz="2400" b="0" i="0" u="none" strike="noStrike" dirty="0">
              <a:solidFill>
                <a:srgbClr val="242424"/>
              </a:solidFill>
              <a:effectLst/>
              <a:latin typeface="Segoe UI" panose="020B0502040204020203" pitchFamily="34" charset="0"/>
            </a:endParaRPr>
          </a:p>
          <a:p>
            <a:pPr algn="l">
              <a:buFont typeface="Arial" panose="020B0604020202020204" pitchFamily="34" charset="0"/>
              <a:buChar char="•"/>
            </a:pPr>
            <a:r>
              <a:rPr lang="en-GB" sz="2400" b="0" i="0" u="none" strike="noStrike" dirty="0">
                <a:solidFill>
                  <a:srgbClr val="242424"/>
                </a:solidFill>
                <a:effectLst/>
                <a:latin typeface="UICTFontTextStyleBody"/>
              </a:rPr>
              <a:t>bottom half must be black or dark navy, </a:t>
            </a:r>
            <a:r>
              <a:rPr lang="en-GB" sz="2400" b="0" i="0" u="none" strike="noStrike" dirty="0" err="1">
                <a:solidFill>
                  <a:srgbClr val="242424"/>
                </a:solidFill>
                <a:effectLst/>
                <a:latin typeface="UICTFontTextStyleBody"/>
              </a:rPr>
              <a:t>leggins</a:t>
            </a:r>
            <a:r>
              <a:rPr lang="en-GB" sz="2400" b="0" i="0" u="none" strike="noStrike" dirty="0">
                <a:solidFill>
                  <a:srgbClr val="242424"/>
                </a:solidFill>
                <a:effectLst/>
                <a:latin typeface="UICTFontTextStyleBody"/>
              </a:rPr>
              <a:t>, shorts or tracksuits. Non branded or logos, plain. Preferably similar to</a:t>
            </a:r>
            <a:r>
              <a:rPr lang="en-GB" sz="2400" dirty="0">
                <a:solidFill>
                  <a:srgbClr val="242424"/>
                </a:solidFill>
                <a:latin typeface="UICTFontTextStyleBody"/>
              </a:rPr>
              <a:t> </a:t>
            </a:r>
            <a:r>
              <a:rPr lang="en-GB" sz="2400" b="0" i="0" u="none" strike="noStrike" dirty="0">
                <a:solidFill>
                  <a:srgbClr val="242424"/>
                </a:solidFill>
                <a:effectLst/>
                <a:latin typeface="UICTFontTextStyleBody"/>
              </a:rPr>
              <a:t>PE kit. </a:t>
            </a:r>
            <a:endParaRPr lang="en-GB" sz="2400" b="0" i="0" u="none" strike="noStrike" dirty="0">
              <a:solidFill>
                <a:srgbClr val="242424"/>
              </a:solidFill>
              <a:effectLst/>
              <a:latin typeface="Segoe UI" panose="020B0502040204020203" pitchFamily="34" charset="0"/>
            </a:endParaRPr>
          </a:p>
          <a:p>
            <a:pPr algn="l">
              <a:buFont typeface="Arial" panose="020B0604020202020204" pitchFamily="34" charset="0"/>
              <a:buChar char="•"/>
            </a:pPr>
            <a:r>
              <a:rPr lang="en-GB" sz="2400" b="0" i="0" u="none" strike="noStrike" dirty="0">
                <a:solidFill>
                  <a:srgbClr val="242424"/>
                </a:solidFill>
                <a:effectLst/>
                <a:latin typeface="UICTFontTextStyleBody"/>
              </a:rPr>
              <a:t>Shoes that are plain black/dark trainers suitable for dancing in</a:t>
            </a:r>
            <a:endParaRPr lang="en-GB" sz="2400" b="0" i="0" u="none" strike="noStrike" dirty="0">
              <a:solidFill>
                <a:srgbClr val="242424"/>
              </a:solidFill>
              <a:effectLst/>
              <a:latin typeface="Segoe UI" panose="020B0502040204020203" pitchFamily="34" charset="0"/>
            </a:endParaRPr>
          </a:p>
          <a:p>
            <a:pPr algn="l">
              <a:buFont typeface="Arial" panose="020B0604020202020204" pitchFamily="34" charset="0"/>
              <a:buChar char="•"/>
            </a:pPr>
            <a:r>
              <a:rPr lang="en-GB" sz="2400" b="0" i="0" u="none" strike="noStrike" dirty="0">
                <a:solidFill>
                  <a:srgbClr val="242424"/>
                </a:solidFill>
                <a:effectLst/>
                <a:latin typeface="UICTFontTextStyleBody"/>
              </a:rPr>
              <a:t>Socks should be plain black or white and trainer socks (not knee high socks!) </a:t>
            </a:r>
            <a:endParaRPr lang="en-GB" sz="2400" b="0" i="0" u="none" strike="noStrike" dirty="0">
              <a:solidFill>
                <a:srgbClr val="242424"/>
              </a:solidFill>
              <a:effectLst/>
              <a:latin typeface="Segoe UI" panose="020B0502040204020203" pitchFamily="34" charset="0"/>
            </a:endParaRPr>
          </a:p>
          <a:p>
            <a:pPr algn="l">
              <a:buFont typeface="Arial" panose="020B0604020202020204" pitchFamily="34" charset="0"/>
              <a:buChar char="•"/>
            </a:pPr>
            <a:r>
              <a:rPr lang="en-GB" sz="2400" b="0" i="0" u="none" strike="noStrike" dirty="0">
                <a:solidFill>
                  <a:srgbClr val="242424"/>
                </a:solidFill>
                <a:effectLst/>
                <a:latin typeface="UICTFontTextStyleBody"/>
              </a:rPr>
              <a:t>A </a:t>
            </a:r>
            <a:r>
              <a:rPr lang="en-GB" sz="2400" b="1" i="0" u="none" strike="noStrike" dirty="0">
                <a:solidFill>
                  <a:srgbClr val="242424"/>
                </a:solidFill>
                <a:effectLst/>
                <a:latin typeface="UICTFontTextStyleEmphasizedBody"/>
              </a:rPr>
              <a:t>bright</a:t>
            </a:r>
            <a:r>
              <a:rPr lang="en-GB" sz="2400" b="0" i="0" u="none" strike="noStrike" dirty="0">
                <a:solidFill>
                  <a:srgbClr val="242424"/>
                </a:solidFill>
                <a:effectLst/>
                <a:latin typeface="UICTFontTextStyleBody"/>
              </a:rPr>
              <a:t> T shirt of any colour, not heavily brand </a:t>
            </a:r>
            <a:r>
              <a:rPr lang="en-GB" sz="2400" b="0" i="0" u="none" strike="noStrike" dirty="0" err="1">
                <a:solidFill>
                  <a:srgbClr val="242424"/>
                </a:solidFill>
                <a:effectLst/>
                <a:latin typeface="UICTFontTextStyleBody"/>
              </a:rPr>
              <a:t>logo’d</a:t>
            </a:r>
            <a:r>
              <a:rPr lang="en-GB" sz="2400" b="0" i="0" u="none" strike="noStrike" dirty="0">
                <a:solidFill>
                  <a:srgbClr val="242424"/>
                </a:solidFill>
                <a:effectLst/>
                <a:latin typeface="UICTFontTextStyleBody"/>
              </a:rPr>
              <a:t> though</a:t>
            </a:r>
            <a:endParaRPr lang="en-GB" sz="2400" b="0" i="0" u="none" strike="noStrike" dirty="0">
              <a:solidFill>
                <a:srgbClr val="242424"/>
              </a:solidFill>
              <a:effectLst/>
              <a:latin typeface="Segoe UI" panose="020B0502040204020203" pitchFamily="34" charset="0"/>
            </a:endParaRPr>
          </a:p>
          <a:p>
            <a:pPr algn="l">
              <a:buFont typeface="Arial" panose="020B0604020202020204" pitchFamily="34" charset="0"/>
              <a:buChar char="•"/>
            </a:pPr>
            <a:r>
              <a:rPr lang="en-GB" sz="2400" b="0" i="0" u="none" strike="noStrike" dirty="0">
                <a:solidFill>
                  <a:srgbClr val="242424"/>
                </a:solidFill>
                <a:effectLst/>
                <a:latin typeface="UICTFontTextStyleBody"/>
              </a:rPr>
              <a:t>A plain black or dark navy Zip front sweater or hoodie. Must have a zip or easy fastening </a:t>
            </a:r>
            <a:br>
              <a:rPr lang="en-GB" sz="2400" b="0" i="0" u="none" strike="noStrike" dirty="0">
                <a:solidFill>
                  <a:srgbClr val="242424"/>
                </a:solidFill>
                <a:effectLst/>
                <a:latin typeface="Segoe UI" panose="020B0502040204020203" pitchFamily="34" charset="0"/>
              </a:rPr>
            </a:br>
            <a:endParaRPr lang="en-GB" sz="2400" b="0" i="0" u="none" strike="noStrike" dirty="0">
              <a:solidFill>
                <a:srgbClr val="242424"/>
              </a:solidFill>
              <a:effectLst/>
              <a:latin typeface="Segoe UI" panose="020B0502040204020203" pitchFamily="34" charset="0"/>
            </a:endParaRPr>
          </a:p>
          <a:p>
            <a:pPr marL="0" indent="0" algn="l">
              <a:buNone/>
            </a:pPr>
            <a:r>
              <a:rPr lang="en-GB" sz="2400" b="1" i="0" u="sng" strike="noStrike" dirty="0">
                <a:solidFill>
                  <a:srgbClr val="242424"/>
                </a:solidFill>
                <a:effectLst/>
                <a:latin typeface="UICTFontTextStyleBody"/>
              </a:rPr>
              <a:t>Other things children will need for the day:</a:t>
            </a:r>
            <a:br>
              <a:rPr lang="en-GB" sz="2400" b="0" i="0" u="none" strike="noStrike" dirty="0">
                <a:solidFill>
                  <a:srgbClr val="242424"/>
                </a:solidFill>
                <a:effectLst/>
                <a:latin typeface="Segoe UI" panose="020B0502040204020203" pitchFamily="34" charset="0"/>
              </a:rPr>
            </a:br>
            <a:endParaRPr lang="en-GB" sz="2400" b="0" i="0" u="none" strike="noStrike" dirty="0">
              <a:solidFill>
                <a:srgbClr val="242424"/>
              </a:solidFill>
              <a:effectLst/>
              <a:latin typeface="Segoe UI" panose="020B0502040204020203" pitchFamily="34" charset="0"/>
            </a:endParaRPr>
          </a:p>
          <a:p>
            <a:pPr algn="l">
              <a:buFont typeface="Arial" panose="020B0604020202020204" pitchFamily="34" charset="0"/>
              <a:buChar char="•"/>
            </a:pPr>
            <a:r>
              <a:rPr lang="en-GB" sz="2400" b="0" i="0" u="none" strike="noStrike" dirty="0">
                <a:solidFill>
                  <a:srgbClr val="242424"/>
                </a:solidFill>
                <a:effectLst/>
                <a:latin typeface="UICTFontTextStyleBody"/>
              </a:rPr>
              <a:t>A water bottle (full and can be refilled!) </a:t>
            </a:r>
            <a:endParaRPr lang="en-GB" sz="2400" b="0" i="0" u="none" strike="noStrike" dirty="0">
              <a:solidFill>
                <a:srgbClr val="242424"/>
              </a:solidFill>
              <a:effectLst/>
              <a:latin typeface="Segoe UI" panose="020B0502040204020203" pitchFamily="34" charset="0"/>
            </a:endParaRPr>
          </a:p>
          <a:p>
            <a:pPr algn="l">
              <a:buFont typeface="Arial" panose="020B0604020202020204" pitchFamily="34" charset="0"/>
              <a:buChar char="•"/>
            </a:pPr>
            <a:r>
              <a:rPr lang="en-GB" sz="2400" b="0" i="0" u="none" strike="noStrike" dirty="0">
                <a:solidFill>
                  <a:srgbClr val="242424"/>
                </a:solidFill>
                <a:effectLst/>
                <a:latin typeface="UICTFontTextStyleBody"/>
              </a:rPr>
              <a:t>Packed lunch and snacks for the afternoon. No nuts or sweets or chocolate that wouldn't usually be allowed in your school packed lunch. </a:t>
            </a:r>
            <a:endParaRPr lang="en-GB" sz="2400" b="0" i="0" u="none" strike="noStrike" dirty="0">
              <a:solidFill>
                <a:srgbClr val="242424"/>
              </a:solidFill>
              <a:effectLst/>
              <a:latin typeface="Segoe UI" panose="020B0502040204020203" pitchFamily="34" charset="0"/>
            </a:endParaRPr>
          </a:p>
          <a:p>
            <a:pPr algn="l">
              <a:buFont typeface="Arial" panose="020B0604020202020204" pitchFamily="34" charset="0"/>
              <a:buChar char="•"/>
            </a:pPr>
            <a:r>
              <a:rPr lang="en-GB" sz="2400" b="0" i="0" u="none" strike="noStrike" dirty="0">
                <a:solidFill>
                  <a:srgbClr val="242424"/>
                </a:solidFill>
                <a:effectLst/>
                <a:latin typeface="UICTFontTextStyleBody"/>
              </a:rPr>
              <a:t>Children can bring one book or a small notepad and a few pens, for any quiet moments between rehearsals, but NO toys. It is unlikely there will be any downtime anyway. </a:t>
            </a:r>
          </a:p>
          <a:p>
            <a:pPr algn="l">
              <a:buFont typeface="Arial" panose="020B0604020202020204" pitchFamily="34" charset="0"/>
              <a:buChar char="•"/>
            </a:pPr>
            <a:r>
              <a:rPr lang="en-GB" sz="2400" b="0" i="0" u="none" strike="noStrike" dirty="0">
                <a:solidFill>
                  <a:srgbClr val="242424"/>
                </a:solidFill>
                <a:effectLst/>
                <a:latin typeface="UICTFontTextStyleBody"/>
              </a:rPr>
              <a:t>Those who are allowed fidgets in class (they know who they are, feel free to check with me) this is extended to this day too out of class and so one fidget is allowed.</a:t>
            </a:r>
            <a:endParaRPr lang="en-GB" sz="2400" b="0" i="0" u="none" strike="noStrike" dirty="0">
              <a:solidFill>
                <a:srgbClr val="242424"/>
              </a:solidFill>
              <a:effectLst/>
              <a:latin typeface="Segoe UI" panose="020B0502040204020203" pitchFamily="34" charset="0"/>
            </a:endParaRPr>
          </a:p>
        </p:txBody>
      </p:sp>
      <p:sp>
        <p:nvSpPr>
          <p:cNvPr id="4" name="Rectangle 3">
            <a:extLst>
              <a:ext uri="{FF2B5EF4-FFF2-40B4-BE49-F238E27FC236}">
                <a16:creationId xmlns:a16="http://schemas.microsoft.com/office/drawing/2014/main" id="{668601CF-C799-6815-B960-0BE537FE5086}"/>
              </a:ext>
            </a:extLst>
          </p:cNvPr>
          <p:cNvSpPr/>
          <p:nvPr/>
        </p:nvSpPr>
        <p:spPr>
          <a:xfrm>
            <a:off x="4572000" y="0"/>
            <a:ext cx="7622070" cy="1325563"/>
          </a:xfrm>
          <a:prstGeom prst="rec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i="0" u="none" strike="noStrike" dirty="0">
                <a:solidFill>
                  <a:srgbClr val="242424"/>
                </a:solidFill>
                <a:effectLst/>
                <a:latin typeface="UICTFontTextStyleEmphasizedBody"/>
              </a:rPr>
              <a:t>Outfit must be in school for dress rehearsal February 25th - maybe bring it in the day before?</a:t>
            </a:r>
            <a:endParaRPr lang="en-GB" sz="2800" dirty="0"/>
          </a:p>
        </p:txBody>
      </p:sp>
      <p:sp>
        <p:nvSpPr>
          <p:cNvPr id="5" name="Rectangle 4">
            <a:extLst>
              <a:ext uri="{FF2B5EF4-FFF2-40B4-BE49-F238E27FC236}">
                <a16:creationId xmlns:a16="http://schemas.microsoft.com/office/drawing/2014/main" id="{E3C51E44-FBB7-DFA7-8013-6AE0B6B39F05}"/>
              </a:ext>
            </a:extLst>
          </p:cNvPr>
          <p:cNvSpPr/>
          <p:nvPr/>
        </p:nvSpPr>
        <p:spPr>
          <a:xfrm>
            <a:off x="6623222" y="3429000"/>
            <a:ext cx="5276335" cy="899255"/>
          </a:xfrm>
          <a:prstGeom prst="rec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ysClr val="windowText" lastClr="000000"/>
                </a:solidFill>
              </a:rPr>
              <a:t>Please </a:t>
            </a:r>
            <a:r>
              <a:rPr lang="en-GB" b="1" dirty="0">
                <a:solidFill>
                  <a:sysClr val="windowText" lastClr="000000"/>
                </a:solidFill>
                <a:highlight>
                  <a:srgbClr val="FFFF00"/>
                </a:highlight>
              </a:rPr>
              <a:t>share</a:t>
            </a:r>
            <a:r>
              <a:rPr lang="en-GB" b="1" dirty="0">
                <a:solidFill>
                  <a:sysClr val="windowText" lastClr="000000"/>
                </a:solidFill>
              </a:rPr>
              <a:t> these amongst yourselves if you have multiple items. Contact me for any help.</a:t>
            </a:r>
          </a:p>
        </p:txBody>
      </p:sp>
    </p:spTree>
    <p:extLst>
      <p:ext uri="{BB962C8B-B14F-4D97-AF65-F5344CB8AC3E}">
        <p14:creationId xmlns:p14="http://schemas.microsoft.com/office/powerpoint/2010/main" val="2655549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BC2A3-C1ED-B24E-18A9-8A1D54FE15FE}"/>
              </a:ext>
            </a:extLst>
          </p:cNvPr>
          <p:cNvSpPr>
            <a:spLocks noGrp="1"/>
          </p:cNvSpPr>
          <p:nvPr>
            <p:ph type="title"/>
          </p:nvPr>
        </p:nvSpPr>
        <p:spPr>
          <a:xfrm>
            <a:off x="0" y="61301"/>
            <a:ext cx="12191999" cy="1325563"/>
          </a:xfrm>
        </p:spPr>
        <p:txBody>
          <a:bodyPr/>
          <a:lstStyle/>
          <a:p>
            <a:r>
              <a:rPr lang="en-GB" dirty="0"/>
              <a:t>Where to sit!</a:t>
            </a:r>
          </a:p>
        </p:txBody>
      </p:sp>
      <p:sp>
        <p:nvSpPr>
          <p:cNvPr id="4" name="Rectangle 3">
            <a:extLst>
              <a:ext uri="{FF2B5EF4-FFF2-40B4-BE49-F238E27FC236}">
                <a16:creationId xmlns:a16="http://schemas.microsoft.com/office/drawing/2014/main" id="{90E925D9-8DE1-B03E-F39F-03015B179A50}"/>
              </a:ext>
            </a:extLst>
          </p:cNvPr>
          <p:cNvSpPr/>
          <p:nvPr/>
        </p:nvSpPr>
        <p:spPr>
          <a:xfrm>
            <a:off x="2038865" y="2792627"/>
            <a:ext cx="7895967" cy="3700248"/>
          </a:xfrm>
          <a:prstGeom prst="rec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tx1"/>
                </a:solidFill>
              </a:rPr>
              <a:t>Stage</a:t>
            </a:r>
          </a:p>
          <a:p>
            <a:pPr algn="ctr"/>
            <a:r>
              <a:rPr lang="en-GB" sz="4800" dirty="0">
                <a:solidFill>
                  <a:schemeClr val="tx1"/>
                </a:solidFill>
              </a:rPr>
              <a:t>Children facing out</a:t>
            </a:r>
          </a:p>
          <a:p>
            <a:pPr algn="ctr"/>
            <a:r>
              <a:rPr lang="en-GB" sz="4400" b="1" dirty="0">
                <a:solidFill>
                  <a:schemeClr val="tx1"/>
                </a:solidFill>
              </a:rPr>
              <a:t>Direction based on facing the stage</a:t>
            </a:r>
            <a:r>
              <a:rPr lang="en-GB" sz="1600" b="1" dirty="0"/>
              <a:t> </a:t>
            </a:r>
          </a:p>
        </p:txBody>
      </p:sp>
      <p:sp>
        <p:nvSpPr>
          <p:cNvPr id="5" name="Rectangle 4">
            <a:extLst>
              <a:ext uri="{FF2B5EF4-FFF2-40B4-BE49-F238E27FC236}">
                <a16:creationId xmlns:a16="http://schemas.microsoft.com/office/drawing/2014/main" id="{4DC11E13-C819-3347-6A9B-955B7B496BCA}"/>
              </a:ext>
            </a:extLst>
          </p:cNvPr>
          <p:cNvSpPr/>
          <p:nvPr/>
        </p:nvSpPr>
        <p:spPr>
          <a:xfrm>
            <a:off x="210065" y="1690688"/>
            <a:ext cx="1594021" cy="516731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Right</a:t>
            </a:r>
          </a:p>
          <a:p>
            <a:pPr algn="ctr"/>
            <a:r>
              <a:rPr lang="en-GB" dirty="0"/>
              <a:t> </a:t>
            </a:r>
          </a:p>
          <a:p>
            <a:pPr algn="ctr"/>
            <a:r>
              <a:rPr lang="en-GB" dirty="0"/>
              <a:t>Shossy</a:t>
            </a:r>
          </a:p>
          <a:p>
            <a:pPr algn="ctr"/>
            <a:r>
              <a:rPr lang="en-GB" dirty="0"/>
              <a:t>Dolly</a:t>
            </a:r>
          </a:p>
          <a:p>
            <a:pPr algn="ctr"/>
            <a:r>
              <a:rPr lang="en-GB" dirty="0"/>
              <a:t>Harry</a:t>
            </a:r>
          </a:p>
          <a:p>
            <a:pPr algn="ctr"/>
            <a:r>
              <a:rPr lang="en-GB" dirty="0"/>
              <a:t>Aydin </a:t>
            </a:r>
          </a:p>
          <a:p>
            <a:pPr algn="ctr"/>
            <a:r>
              <a:rPr lang="en-GB" dirty="0"/>
              <a:t>Jordan</a:t>
            </a:r>
          </a:p>
          <a:p>
            <a:pPr algn="ctr"/>
            <a:r>
              <a:rPr lang="en-GB" dirty="0"/>
              <a:t>Alex </a:t>
            </a:r>
          </a:p>
          <a:p>
            <a:pPr algn="ctr"/>
            <a:r>
              <a:rPr lang="en-GB" dirty="0"/>
              <a:t>Oliver w </a:t>
            </a:r>
          </a:p>
          <a:p>
            <a:pPr algn="ctr"/>
            <a:r>
              <a:rPr lang="en-GB" dirty="0"/>
              <a:t>Theo</a:t>
            </a:r>
          </a:p>
          <a:p>
            <a:pPr algn="ctr"/>
            <a:r>
              <a:rPr lang="en-GB" dirty="0"/>
              <a:t>Owen </a:t>
            </a:r>
          </a:p>
          <a:p>
            <a:pPr algn="ctr"/>
            <a:r>
              <a:rPr lang="en-GB" dirty="0"/>
              <a:t>Youssef </a:t>
            </a:r>
          </a:p>
          <a:p>
            <a:pPr algn="ctr"/>
            <a:r>
              <a:rPr lang="en-GB" dirty="0"/>
              <a:t>Ophelia </a:t>
            </a:r>
          </a:p>
          <a:p>
            <a:pPr algn="ctr"/>
            <a:r>
              <a:rPr lang="en-GB" dirty="0"/>
              <a:t>Holly</a:t>
            </a:r>
          </a:p>
          <a:p>
            <a:pPr algn="ctr"/>
            <a:endParaRPr lang="en-GB" dirty="0"/>
          </a:p>
          <a:p>
            <a:pPr algn="ctr"/>
            <a:endParaRPr lang="en-GB" dirty="0"/>
          </a:p>
          <a:p>
            <a:pPr algn="ctr"/>
            <a:endParaRPr lang="en-GB" dirty="0"/>
          </a:p>
        </p:txBody>
      </p:sp>
      <p:sp>
        <p:nvSpPr>
          <p:cNvPr id="6" name="Rectangle 5">
            <a:extLst>
              <a:ext uri="{FF2B5EF4-FFF2-40B4-BE49-F238E27FC236}">
                <a16:creationId xmlns:a16="http://schemas.microsoft.com/office/drawing/2014/main" id="{5FB84692-16A6-054C-0A45-927D05C7258B}"/>
              </a:ext>
            </a:extLst>
          </p:cNvPr>
          <p:cNvSpPr/>
          <p:nvPr/>
        </p:nvSpPr>
        <p:spPr>
          <a:xfrm>
            <a:off x="10387914" y="1690688"/>
            <a:ext cx="1594021" cy="516731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Left</a:t>
            </a:r>
          </a:p>
          <a:p>
            <a:pPr algn="ctr"/>
            <a:r>
              <a:rPr lang="en-GB" dirty="0"/>
              <a:t> </a:t>
            </a:r>
          </a:p>
          <a:p>
            <a:pPr algn="ctr"/>
            <a:r>
              <a:rPr lang="en-GB" dirty="0"/>
              <a:t>Megan</a:t>
            </a:r>
          </a:p>
          <a:p>
            <a:pPr algn="ctr"/>
            <a:r>
              <a:rPr lang="en-GB" dirty="0"/>
              <a:t>Frankie</a:t>
            </a:r>
          </a:p>
          <a:p>
            <a:pPr algn="ctr"/>
            <a:r>
              <a:rPr lang="en-GB" dirty="0"/>
              <a:t>Ellie</a:t>
            </a:r>
          </a:p>
          <a:p>
            <a:pPr algn="ctr"/>
            <a:r>
              <a:rPr lang="en-GB" dirty="0"/>
              <a:t>Adam</a:t>
            </a:r>
          </a:p>
          <a:p>
            <a:pPr algn="ctr"/>
            <a:r>
              <a:rPr lang="en-GB" dirty="0"/>
              <a:t>Evie</a:t>
            </a:r>
          </a:p>
          <a:p>
            <a:pPr algn="ctr"/>
            <a:r>
              <a:rPr lang="en-GB" dirty="0"/>
              <a:t>Malachi</a:t>
            </a:r>
          </a:p>
          <a:p>
            <a:pPr algn="ctr"/>
            <a:r>
              <a:rPr lang="en-GB" dirty="0"/>
              <a:t>Alexis </a:t>
            </a:r>
          </a:p>
          <a:p>
            <a:pPr algn="ctr"/>
            <a:r>
              <a:rPr lang="en-GB" dirty="0"/>
              <a:t>Borys</a:t>
            </a:r>
          </a:p>
          <a:p>
            <a:pPr algn="ctr"/>
            <a:r>
              <a:rPr lang="en-GB" dirty="0"/>
              <a:t>Julia</a:t>
            </a:r>
          </a:p>
          <a:p>
            <a:pPr algn="ctr"/>
            <a:r>
              <a:rPr lang="en-GB" dirty="0"/>
              <a:t>Ailbhe </a:t>
            </a:r>
          </a:p>
          <a:p>
            <a:pPr algn="ctr"/>
            <a:r>
              <a:rPr lang="en-GB" dirty="0"/>
              <a:t> </a:t>
            </a:r>
          </a:p>
          <a:p>
            <a:pPr algn="ctr"/>
            <a:endParaRPr lang="en-GB" dirty="0"/>
          </a:p>
        </p:txBody>
      </p:sp>
      <p:sp>
        <p:nvSpPr>
          <p:cNvPr id="7" name="Rectangle 6">
            <a:extLst>
              <a:ext uri="{FF2B5EF4-FFF2-40B4-BE49-F238E27FC236}">
                <a16:creationId xmlns:a16="http://schemas.microsoft.com/office/drawing/2014/main" id="{16AF1816-6E50-4FEF-DE63-AC20D52EDD73}"/>
              </a:ext>
            </a:extLst>
          </p:cNvPr>
          <p:cNvSpPr/>
          <p:nvPr/>
        </p:nvSpPr>
        <p:spPr>
          <a:xfrm>
            <a:off x="2038865" y="1384676"/>
            <a:ext cx="7895967" cy="128111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Facing the front </a:t>
            </a:r>
          </a:p>
          <a:p>
            <a:pPr algn="ctr"/>
            <a:r>
              <a:rPr lang="en-GB" dirty="0"/>
              <a:t>Evelyn, Caoimhe, Leyla, Jakub, Zayn, Samuel, Zion, Oliver S </a:t>
            </a: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B04249BA-8DDC-5FE6-887D-67D6B539ACBB}"/>
                  </a:ext>
                </a:extLst>
              </p14:cNvPr>
              <p14:cNvContentPartPr/>
              <p14:nvPr/>
            </p14:nvContentPartPr>
            <p14:xfrm>
              <a:off x="5850000" y="253440"/>
              <a:ext cx="2437560" cy="994320"/>
            </p14:xfrm>
          </p:contentPart>
        </mc:Choice>
        <mc:Fallback xmlns="">
          <p:pic>
            <p:nvPicPr>
              <p:cNvPr id="3" name="Ink 2">
                <a:extLst>
                  <a:ext uri="{FF2B5EF4-FFF2-40B4-BE49-F238E27FC236}">
                    <a16:creationId xmlns:a16="http://schemas.microsoft.com/office/drawing/2014/main" id="{B04249BA-8DDC-5FE6-887D-67D6B539ACBB}"/>
                  </a:ext>
                </a:extLst>
              </p:cNvPr>
              <p:cNvPicPr/>
              <p:nvPr/>
            </p:nvPicPr>
            <p:blipFill>
              <a:blip r:embed="rId3"/>
              <a:stretch>
                <a:fillRect/>
              </a:stretch>
            </p:blipFill>
            <p:spPr>
              <a:xfrm>
                <a:off x="5840640" y="244080"/>
                <a:ext cx="2456280" cy="1013040"/>
              </a:xfrm>
              <a:prstGeom prst="rect">
                <a:avLst/>
              </a:prstGeom>
            </p:spPr>
          </p:pic>
        </mc:Fallback>
      </mc:AlternateContent>
    </p:spTree>
    <p:extLst>
      <p:ext uri="{BB962C8B-B14F-4D97-AF65-F5344CB8AC3E}">
        <p14:creationId xmlns:p14="http://schemas.microsoft.com/office/powerpoint/2010/main" val="2715895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236</TotalTime>
  <Words>438</Words>
  <Application>Microsoft Office PowerPoint</Application>
  <PresentationFormat>Widescreen</PresentationFormat>
  <Paragraphs>65</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Aptos</vt:lpstr>
      <vt:lpstr>Aptos Display</vt:lpstr>
      <vt:lpstr>Arial</vt:lpstr>
      <vt:lpstr>Calibri</vt:lpstr>
      <vt:lpstr>Segoe UI</vt:lpstr>
      <vt:lpstr>UICTFontTextStyleBody</vt:lpstr>
      <vt:lpstr>UICTFontTextStyleEmphasizedBody</vt:lpstr>
      <vt:lpstr>Office Theme</vt:lpstr>
      <vt:lpstr>PowerPoint Presentation</vt:lpstr>
      <vt:lpstr>New customer link</vt:lpstr>
      <vt:lpstr>Timings:</vt:lpstr>
      <vt:lpstr>Kit list: </vt:lpstr>
      <vt:lpstr>Where to sit!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abbey banerjee</dc:creator>
  <cp:lastModifiedBy>Abigail Banerjee</cp:lastModifiedBy>
  <cp:revision>5</cp:revision>
  <dcterms:created xsi:type="dcterms:W3CDTF">2025-02-05T08:10:33Z</dcterms:created>
  <dcterms:modified xsi:type="dcterms:W3CDTF">2025-02-07T10:24:53Z</dcterms:modified>
</cp:coreProperties>
</file>