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87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7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6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6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7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5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E11B-F4F0-AB44-8CB8-2289AFFC81D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8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D5253D-22A3-3ABE-D9B3-021A6FB0C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2" y="195829"/>
            <a:ext cx="1367110" cy="12618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CE0235-C2AD-2037-5BF9-0FF556B016A3}"/>
              </a:ext>
            </a:extLst>
          </p:cNvPr>
          <p:cNvSpPr txBox="1"/>
          <p:nvPr/>
        </p:nvSpPr>
        <p:spPr>
          <a:xfrm>
            <a:off x="1630391" y="215251"/>
            <a:ext cx="5092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Colney Heath Primary School</a:t>
            </a:r>
          </a:p>
          <a:p>
            <a:pPr algn="ctr"/>
            <a:r>
              <a:rPr lang="en-US" sz="4400" dirty="0">
                <a:latin typeface="Dreaming Outloud Script Pro" panose="03050502040304050704" pitchFamily="66" charset="77"/>
                <a:ea typeface="HELLOESLISCRIPT" panose="03000603000000000000" pitchFamily="49" charset="0"/>
                <a:cs typeface="Dreaming Outloud Script Pro" panose="03050502040304050704" pitchFamily="66" charset="77"/>
              </a:rPr>
              <a:t>Year 4 Newsletter</a:t>
            </a: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2ED3E261-3F98-282B-58C0-DD450A84D859}"/>
              </a:ext>
            </a:extLst>
          </p:cNvPr>
          <p:cNvSpPr/>
          <p:nvPr/>
        </p:nvSpPr>
        <p:spPr>
          <a:xfrm>
            <a:off x="3643846" y="1131667"/>
            <a:ext cx="3554361" cy="425584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Summer - 2024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A79C9-1422-1ACB-6EFF-B81C7DFA1754}"/>
              </a:ext>
            </a:extLst>
          </p:cNvPr>
          <p:cNvSpPr txBox="1"/>
          <p:nvPr/>
        </p:nvSpPr>
        <p:spPr>
          <a:xfrm>
            <a:off x="197856" y="2000196"/>
            <a:ext cx="3177396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Dreaming Outloud Script Pro" panose="03050502040304050704" pitchFamily="66" charset="77"/>
                <a:ea typeface="HELLOESLISCRIPT" panose="03000603000000000000" pitchFamily="49" charset="0"/>
                <a:cs typeface="Dreaming Outloud Script Pro" panose="03050502040304050704" pitchFamily="66" charset="77"/>
              </a:rPr>
              <a:t>Dates for your diary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15</a:t>
            </a:r>
            <a:r>
              <a:rPr lang="en-US" sz="1200" b="1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– 26</a:t>
            </a:r>
            <a:r>
              <a:rPr lang="en-US" sz="1200" b="1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April 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– Swimming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6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May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Bank Holiday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9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May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Verulamium and Cathedral trip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22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nd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May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Herts Young Mariners Trip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23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rd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May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Sports Day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27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- 31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st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May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Half Term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3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rd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– 14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June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Multiplication Check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17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June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– Inset Day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28</a:t>
            </a:r>
            <a:r>
              <a:rPr lang="en-US" sz="1200" b="1" baseline="300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th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June 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- Year 4 Assembly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</a:rPr>
              <a:t>22</a:t>
            </a:r>
            <a:r>
              <a:rPr lang="en-US" sz="1200" b="1" baseline="30000" dirty="0">
                <a:latin typeface="Century Gothic" panose="020B0502020202020204" pitchFamily="34" charset="0"/>
              </a:rPr>
              <a:t>nd</a:t>
            </a:r>
            <a:r>
              <a:rPr lang="en-US" sz="1200" b="1" dirty="0">
                <a:latin typeface="Century Gothic" panose="020B0502020202020204" pitchFamily="34" charset="0"/>
              </a:rPr>
              <a:t> July </a:t>
            </a:r>
            <a:r>
              <a:rPr lang="en-US" sz="1200" dirty="0">
                <a:latin typeface="Century Gothic" panose="020B0502020202020204" pitchFamily="34" charset="0"/>
              </a:rPr>
              <a:t>– End of term</a:t>
            </a:r>
          </a:p>
          <a:p>
            <a:pPr marL="171450" indent="-171450">
              <a:buFontTx/>
              <a:buChar char="-"/>
            </a:pPr>
            <a:r>
              <a:rPr lang="en-US" sz="1200" b="1" dirty="0">
                <a:latin typeface="Century Gothic" panose="020B0502020202020204" pitchFamily="34" charset="0"/>
              </a:rPr>
              <a:t>23</a:t>
            </a:r>
            <a:r>
              <a:rPr lang="en-US" sz="1200" b="1" baseline="30000" dirty="0">
                <a:latin typeface="Century Gothic" panose="020B0502020202020204" pitchFamily="34" charset="0"/>
              </a:rPr>
              <a:t>rd</a:t>
            </a:r>
            <a:r>
              <a:rPr lang="en-US" sz="1200" b="1" dirty="0">
                <a:latin typeface="Century Gothic" panose="020B0502020202020204" pitchFamily="34" charset="0"/>
              </a:rPr>
              <a:t> July </a:t>
            </a:r>
            <a:r>
              <a:rPr lang="en-US" sz="1200" dirty="0">
                <a:latin typeface="Century Gothic" panose="020B0502020202020204" pitchFamily="34" charset="0"/>
              </a:rPr>
              <a:t>-  Inset Day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D77B7F-2E2A-7DBA-1A14-555DE91D0159}"/>
              </a:ext>
            </a:extLst>
          </p:cNvPr>
          <p:cNvSpPr txBox="1"/>
          <p:nvPr/>
        </p:nvSpPr>
        <p:spPr>
          <a:xfrm>
            <a:off x="269502" y="1552986"/>
            <a:ext cx="631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Hello Year 4, I hope you all had a restful Easter  break, and are all ready and raring to go for the term ahead. 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look forward to this term together.</a:t>
            </a:r>
            <a:endParaRPr lang="en-GB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7FAAC3-8EBF-E3A4-1E47-6BAC37869ABA}"/>
              </a:ext>
            </a:extLst>
          </p:cNvPr>
          <p:cNvSpPr txBox="1"/>
          <p:nvPr/>
        </p:nvSpPr>
        <p:spPr>
          <a:xfrm>
            <a:off x="197855" y="4713775"/>
            <a:ext cx="6453037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Dreaming Outloud Script Pro" panose="03050502040304050704" pitchFamily="66" charset="77"/>
                <a:ea typeface="HELLOESLISCRIPT" panose="03000603000000000000" pitchFamily="49" charset="0"/>
                <a:cs typeface="Dreaming Outloud Script Pro" panose="03050502040304050704" pitchFamily="66" charset="77"/>
              </a:rPr>
              <a:t>Our learning!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English: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English this term, we will be writing a range of genres using ‘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Escape from Pompeii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’, ‘Charlie Small Gorilla City’ and’ The Pied Piper of Hamlin’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these units, we will have many opportunities for discussion and vocabulary building, before revising sentence constructions – the building blocks of writing.</a:t>
            </a:r>
            <a:endParaRPr lang="en-US" sz="1200" b="1" dirty="0">
              <a:latin typeface="Century Gothic" panose="020B0502020202020204" pitchFamily="34" charset="0"/>
              <a:cs typeface="Dreaming Outloud Script Pro" panose="03050502040304050704" pitchFamily="66" charset="77"/>
            </a:endParaRPr>
          </a:p>
          <a:p>
            <a:pPr algn="just"/>
            <a:r>
              <a:rPr lang="en-US" sz="1200" b="1" dirty="0" err="1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Maths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We will be focusing on different mathematical concepts such as; formal division (long and short), time (24 hour clock and duration of time), statistics, co-ordinates and area.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Guided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Reading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be enhancing our skills in vocabulary inferencing, predicting, explaining, retrieval, summarising using extracts from a variety of texts. </a:t>
            </a:r>
            <a:endParaRPr lang="en-US" sz="1200" dirty="0">
              <a:latin typeface="Century Gothic" panose="020B0502020202020204" pitchFamily="34" charset="0"/>
              <a:cs typeface="Dreaming Outloud Script Pro" panose="03050502040304050704" pitchFamily="66" charset="77"/>
            </a:endParaRP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Science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This term we will be exploring ‘States of Matter’ and ‘Electricity’.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History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Our historical study will focus on ‘Ancient Romans’.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Computing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We will be coding, learning about online safety and spreadsheets.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ART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Painting Portraits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DT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Electrical circuits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PE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OAA and Striking and Fielding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French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‘Weather’ and ‘At the Cafe’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Music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‘Lean on Me’ and ‘Blackbird’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RE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Sacred texts, taking responsibility, and right and wrong in Christianity and Sikhism. 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PSHE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In Jigsaw PSHE we will be looking at the ‘Dreams and Goals’ and ‘Heathy Me’ units.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448A3D-CD8F-2801-C0D7-6D8CDE095178}"/>
              </a:ext>
            </a:extLst>
          </p:cNvPr>
          <p:cNvSpPr txBox="1"/>
          <p:nvPr/>
        </p:nvSpPr>
        <p:spPr>
          <a:xfrm>
            <a:off x="3482747" y="2015333"/>
            <a:ext cx="3168145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Dreaming Outloud Script Pro" panose="020F050202020403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Key information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Please remember to read with your child at least 4 days a week and sign their reading record.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Spelling tests are every Friday.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Times tables homework due given Friday and due the following Friday.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The Year 4 Multiplication check is fast approaching! PLEASE practice times tables at home on </a:t>
            </a:r>
            <a:r>
              <a:rPr lang="en-US" sz="1200" dirty="0" err="1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TTrockstars</a:t>
            </a: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 with your child.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98C8B-EFE9-CE83-81CA-F7F175BB8D95}"/>
              </a:ext>
            </a:extLst>
          </p:cNvPr>
          <p:cNvSpPr txBox="1"/>
          <p:nvPr/>
        </p:nvSpPr>
        <p:spPr>
          <a:xfrm>
            <a:off x="0" y="8947486"/>
            <a:ext cx="6858000" cy="97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term progresses, I will send further information. I am looking forward to all the many activities and events that make Year 4 special and working with you, for your child. Please do get in touch if you have questions or concerns.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 John and the Year 4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79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894</TotalTime>
  <Words>477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Dreaming Outloud Script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John</dc:creator>
  <cp:lastModifiedBy>Katie John</cp:lastModifiedBy>
  <cp:revision>15</cp:revision>
  <cp:lastPrinted>2023-09-08T11:46:56Z</cp:lastPrinted>
  <dcterms:created xsi:type="dcterms:W3CDTF">2023-04-27T19:24:44Z</dcterms:created>
  <dcterms:modified xsi:type="dcterms:W3CDTF">2024-05-09T16:16:10Z</dcterms:modified>
</cp:coreProperties>
</file>