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3" r:id="rId7"/>
    <p:sldId id="265" r:id="rId8"/>
    <p:sldId id="266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22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289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55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9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332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385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37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46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27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6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52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ABB45AF-03E6-4E6F-A731-1BBC3545386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F3359F5-49C1-4FD0-B7EB-9C3F0021A96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02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Snow Day Learning 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For Year 5 by Miss Banerjee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862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3275584"/>
          </a:xfrm>
        </p:spPr>
        <p:txBody>
          <a:bodyPr>
            <a:noAutofit/>
          </a:bodyPr>
          <a:lstStyle/>
          <a:p>
            <a:r>
              <a:rPr lang="en-US" sz="6600" dirty="0" smtClean="0"/>
              <a:t>You can do this work in any order you like.</a:t>
            </a:r>
            <a:br>
              <a:rPr lang="en-US" sz="6600" dirty="0" smtClean="0"/>
            </a:br>
            <a:r>
              <a:rPr lang="en-US" sz="6600" dirty="0" smtClean="0"/>
              <a:t>You can do it in your homework book or on paper.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994378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Happy Snow Day!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am so excited that it is snowing! Here is some work for you to do while you are wrapped up warm inside!</a:t>
            </a:r>
          </a:p>
          <a:p>
            <a:r>
              <a:rPr lang="en-US" dirty="0" smtClean="0"/>
              <a:t>First of all, some snow safety rules!</a:t>
            </a:r>
          </a:p>
          <a:p>
            <a:r>
              <a:rPr lang="en-US" dirty="0" smtClean="0"/>
              <a:t>1. If you go outside, you must be wrapped up warm!</a:t>
            </a:r>
            <a:endParaRPr lang="en-GB" dirty="0" smtClean="0"/>
          </a:p>
          <a:p>
            <a:r>
              <a:rPr lang="en-US" dirty="0" smtClean="0"/>
              <a:t>2. Don’t go anywhere near water when it has snowed, lakes and rivers might look safe to play on but they can be dangerous!</a:t>
            </a:r>
          </a:p>
          <a:p>
            <a:r>
              <a:rPr lang="en-US" dirty="0" smtClean="0"/>
              <a:t>3. No snowballs to the face! </a:t>
            </a:r>
          </a:p>
          <a:p>
            <a:r>
              <a:rPr lang="en-US" dirty="0" smtClean="0"/>
              <a:t>4. HAVE FUN!</a:t>
            </a:r>
          </a:p>
        </p:txBody>
      </p:sp>
    </p:spTree>
    <p:extLst>
      <p:ext uri="{BB962C8B-B14F-4D97-AF65-F5344CB8AC3E}">
        <p14:creationId xmlns:p14="http://schemas.microsoft.com/office/powerpoint/2010/main" val="1978704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408" y="943872"/>
            <a:ext cx="11056112" cy="67559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English! Write a snowy cinquain poem!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Sit at a window and look outside, write a cinquain poem. Remember to follow the syllable count.</a:t>
            </a:r>
            <a:endParaRPr lang="en-GB" dirty="0"/>
          </a:p>
        </p:txBody>
      </p:sp>
      <p:pic>
        <p:nvPicPr>
          <p:cNvPr id="1026" name="Picture 2" descr="Rules For A Cinquain Po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15" y="3390522"/>
            <a:ext cx="5970905" cy="335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929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English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" y="1920240"/>
            <a:ext cx="11897360" cy="4023360"/>
          </a:xfrm>
        </p:spPr>
        <p:txBody>
          <a:bodyPr>
            <a:noAutofit/>
          </a:bodyPr>
          <a:lstStyle/>
          <a:p>
            <a:r>
              <a:rPr lang="en-US" sz="2800" dirty="0" smtClean="0"/>
              <a:t>Write a small section of speech (true or made up) about the morning of a snow day.</a:t>
            </a:r>
          </a:p>
          <a:p>
            <a:r>
              <a:rPr lang="en-US" sz="2800" dirty="0" smtClean="0"/>
              <a:t>Here’s my example.</a:t>
            </a:r>
          </a:p>
          <a:p>
            <a:endParaRPr lang="en-US" sz="2800" dirty="0"/>
          </a:p>
          <a:p>
            <a:r>
              <a:rPr lang="en-US" sz="2800" dirty="0" smtClean="0"/>
              <a:t>“Wake up! Wake up! It’s snowing outside!” shouted Mum, while boiling the kettle.</a:t>
            </a:r>
          </a:p>
          <a:p>
            <a:r>
              <a:rPr lang="en-US" sz="2800" dirty="0" smtClean="0"/>
              <a:t>Miss Banerjee, excited and a little confused, jumped out of bed and ran to the window to see. </a:t>
            </a:r>
          </a:p>
          <a:p>
            <a:r>
              <a:rPr lang="en-US" sz="2800" dirty="0" smtClean="0"/>
              <a:t>“Oh Wow! Do you think school will be open today?” she asked inquisitively, with her fingers crossed.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90098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6189472" cy="1499616"/>
          </a:xfrm>
        </p:spPr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addition and subtraction problems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Remember to show your workings out.</a:t>
            </a:r>
            <a:endParaRPr lang="en-GB" dirty="0"/>
          </a:p>
        </p:txBody>
      </p:sp>
      <p:pic>
        <p:nvPicPr>
          <p:cNvPr id="2050" name="Picture 2" descr="Winter Math Word Problems Worksheet and Answer KEY Holiday Snow | TP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" t="19663" r="27358" b="8149"/>
          <a:stretch/>
        </p:blipFill>
        <p:spPr bwMode="auto">
          <a:xfrm>
            <a:off x="7335520" y="0"/>
            <a:ext cx="4632960" cy="674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041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6189472" cy="1499616"/>
          </a:xfrm>
        </p:spPr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Multiplication problems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Remember to show your workings out.</a:t>
            </a:r>
            <a:endParaRPr lang="en-GB" dirty="0"/>
          </a:p>
        </p:txBody>
      </p:sp>
      <p:pic>
        <p:nvPicPr>
          <p:cNvPr id="5" name="Picture 2" descr="Multiplication Word Problems Worksheets- Free Printable | SplashLear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21717" r="27549" b="8519"/>
          <a:stretch/>
        </p:blipFill>
        <p:spPr bwMode="auto">
          <a:xfrm>
            <a:off x="7345680" y="-1"/>
            <a:ext cx="4846320" cy="680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29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968" y="585216"/>
            <a:ext cx="9720072" cy="27492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snow day challenges!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Snow day bingo!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833" t="22370" r="22750" b="4889"/>
          <a:stretch/>
        </p:blipFill>
        <p:spPr>
          <a:xfrm rot="5400000">
            <a:off x="6065520" y="944880"/>
            <a:ext cx="6634480" cy="4988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4667" t="28000" r="15583" b="9185"/>
          <a:stretch/>
        </p:blipFill>
        <p:spPr>
          <a:xfrm>
            <a:off x="162560" y="3434080"/>
            <a:ext cx="6755001" cy="342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576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Go outside and enjoy the snow!! Play kindly, run around, throw snow balls and build snow men! I can’t wait to see lots of pictures!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075668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 always, let’s end the day with a story!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Once you have played outside, come inside and get warm, </a:t>
            </a:r>
            <a:r>
              <a:rPr lang="en-US" sz="3200" dirty="0" err="1" smtClean="0"/>
              <a:t>cosy</a:t>
            </a:r>
            <a:r>
              <a:rPr lang="en-US" sz="3200" dirty="0" smtClean="0"/>
              <a:t> and comfortable. Find your favourite spot, with your warmest outfit and with your favourite drink and snack. Choose your favourite book and read! </a:t>
            </a:r>
            <a:r>
              <a:rPr lang="en-US" sz="3200" dirty="0" smtClean="0">
                <a:sym typeface="Wingdings" panose="05000000000000000000" pitchFamily="2" charset="2"/>
              </a:rPr>
              <a:t>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32624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20</TotalTime>
  <Words>338</Words>
  <Application>Microsoft Office PowerPoint</Application>
  <PresentationFormat>Widescreen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 Cen MT</vt:lpstr>
      <vt:lpstr>Tw Cen MT Condensed</vt:lpstr>
      <vt:lpstr>Wingdings</vt:lpstr>
      <vt:lpstr>Wingdings 3</vt:lpstr>
      <vt:lpstr>Integral</vt:lpstr>
      <vt:lpstr>Snow Day Learning !</vt:lpstr>
      <vt:lpstr>You can do this work in any order you like. You can do it in your homework book or on paper.</vt:lpstr>
      <vt:lpstr>Happy Snow Day!</vt:lpstr>
      <vt:lpstr>English! Write a snowy cinquain poem!</vt:lpstr>
      <vt:lpstr>English</vt:lpstr>
      <vt:lpstr>Maths addition and subtraction problems</vt:lpstr>
      <vt:lpstr>Maths Multiplication problems</vt:lpstr>
      <vt:lpstr>Some snow day challenges!    Snow day bingo!</vt:lpstr>
      <vt:lpstr>Pe</vt:lpstr>
      <vt:lpstr>As always, let’s end the day with a story!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Snow Day planning !</dc:title>
  <dc:creator>Rachel Wilkinson</dc:creator>
  <cp:lastModifiedBy>Rachel Wilkinson</cp:lastModifiedBy>
  <cp:revision>4</cp:revision>
  <dcterms:created xsi:type="dcterms:W3CDTF">2025-12-02T14:39:22Z</dcterms:created>
  <dcterms:modified xsi:type="dcterms:W3CDTF">2025-12-02T15:00:13Z</dcterms:modified>
</cp:coreProperties>
</file>